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4" r:id="rId2"/>
    <p:sldMasterId id="2147483755" r:id="rId3"/>
    <p:sldMasterId id="2147483756" r:id="rId4"/>
    <p:sldMasterId id="2147483757" r:id="rId5"/>
  </p:sldMasterIdLst>
  <p:notesMasterIdLst>
    <p:notesMasterId r:id="rId5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90" r:id="rId38"/>
    <p:sldId id="300" r:id="rId39"/>
    <p:sldId id="301" r:id="rId40"/>
    <p:sldId id="308" r:id="rId41"/>
    <p:sldId id="309" r:id="rId42"/>
    <p:sldId id="310" r:id="rId43"/>
    <p:sldId id="311" r:id="rId44"/>
    <p:sldId id="312" r:id="rId45"/>
    <p:sldId id="313" r:id="rId46"/>
    <p:sldId id="314" r:id="rId47"/>
    <p:sldId id="315" r:id="rId48"/>
    <p:sldId id="316" r:id="rId49"/>
    <p:sldId id="317" r:id="rId50"/>
  </p:sldIdLst>
  <p:sldSz cx="9144000" cy="5143500" type="screen16x9"/>
  <p:notesSz cx="6858000" cy="9144000"/>
  <p:embeddedFontLst>
    <p:embeddedFont>
      <p:font typeface="Gill Sans" panose="020B0502020104020203" pitchFamily="34" charset="-79"/>
      <p:regular r:id="rId52"/>
      <p:bold r:id="rId53"/>
    </p:embeddedFont>
    <p:embeddedFont>
      <p:font typeface="Helvetica Neue" panose="02000503000000020004" pitchFamily="2" charset="0"/>
      <p:regular r:id="rId54"/>
      <p:bold r:id="rId55"/>
      <p:italic r:id="rId56"/>
      <p:boldItalic r:id="rId57"/>
    </p:embeddedFont>
    <p:embeddedFont>
      <p:font typeface="Lato Light" panose="020F0502020204030203" pitchFamily="34" charset="77"/>
      <p:regular r:id="rId58"/>
      <p:bold r:id="rId59"/>
      <p:italic r:id="rId60"/>
      <p:boldItalic r:id="rId61"/>
    </p:embeddedFont>
    <p:embeddedFont>
      <p:font typeface="Proxima Nova" panose="02000506030000020004" pitchFamily="2" charset="0"/>
      <p:regular r:id="rId62"/>
      <p:bold r:id="rId63"/>
      <p:italic r:id="rId64"/>
      <p:boldItalic r:id="rId65"/>
    </p:embeddedFont>
    <p:embeddedFont>
      <p:font typeface="Proxima Nova Semibold" panose="02000506030000020004" pitchFamily="2" charset="0"/>
      <p:regular r:id="rId66"/>
      <p:bold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red Ruckle" initials="" lastIdx="3" clrIdx="0"/>
  <p:cmAuthor id="1" name="James Williams" initials="" lastIdx="3" clrIdx="1"/>
  <p:cmAuthor id="2" name="Richard Seroter" initials="" lastIdx="1" clrIdx="2"/>
  <p:cmAuthor id="3" name="Jagdish Mirani" initials="" lastIdx="2" clrIdx="3"/>
  <p:cmAuthor id="4" name="John Blum" initials="" lastIdx="2"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DFB26F-DEB1-4E3D-A3E2-42AAE448834C}">
  <a:tblStyle styleId="{DCDFB26F-DEB1-4E3D-A3E2-42AAE448834C}"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6.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7-24T20:23:12.671" idx="1">
    <p:pos x="6000" y="0"/>
    <p:text>+jwilliams@pivotal.io updated this to reflect the Knative news, and the updated positioning on the PFS product page
https://pivotal.io/platform/pivotal-function-service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ontent.pivotal.io/blog/building-flexible-data-pipelines-with-spring-cloud-data-flow-for-pc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50ccb0d5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50ccb0d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bc77ffb7d_1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2bc77ffb7d_1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The more you can let platforms take over responsibility for running your applications, the more free time you’ll have to add new functionality to those applications. </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Whenever you build new application functionality, you should ask yourself “what do you want to manage going forward?” Do you want to have to manage an VM, a container, or just deploy a function?</a:t>
            </a:r>
            <a:endParaRPr/>
          </a:p>
          <a:p>
            <a:pPr marL="0" lvl="0" indent="0">
              <a:spcBef>
                <a:spcPts val="0"/>
              </a:spcBef>
              <a:spcAft>
                <a:spcPts val="0"/>
              </a:spcAft>
              <a:buClr>
                <a:schemeClr val="folHlink"/>
              </a:buClr>
              <a:buSzPts val="1100"/>
              <a:buFont typeface="Arial"/>
              <a:buNone/>
            </a:pPr>
            <a:endParaRPr/>
          </a:p>
          <a:p>
            <a:pPr marL="0" lvl="0" indent="0">
              <a:spcBef>
                <a:spcPts val="0"/>
              </a:spcBef>
              <a:spcAft>
                <a:spcPts val="0"/>
              </a:spcAft>
              <a:buClr>
                <a:schemeClr val="folHlink"/>
              </a:buClr>
              <a:buSzPts val="1100"/>
              <a:buFont typeface="Arial"/>
              <a:buNone/>
            </a:pPr>
            <a:r>
              <a:rPr lang="en"/>
              <a:t>The further up the stack you can keep your applications, the less overall plumbing you need to worry about maintaining in the future.</a:t>
            </a:r>
            <a:endParaRPr/>
          </a:p>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3250a105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3250a105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e71423459_9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e71423459_9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bc77ffb7d_1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2bc77ffb7d_1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Every workload is different. By having a choice where to deploy, we give developers the freedom to choose the level of abstraction that is appropriate for the application they are deploying.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bc77ffb7d_1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bc77ffb7d_1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this example, we have a Spring Boot app that needs a service running on PKS, which in this case is Elastic Search. This is powerful in showing that developers have even more self-service options available to them if they can run development data services in PKS without having to request new resources via tickets. </a:t>
            </a:r>
            <a:endParaRPr/>
          </a:p>
          <a:p>
            <a:pPr marL="0" lvl="0" indent="0">
              <a:spcBef>
                <a:spcPts val="0"/>
              </a:spcBef>
              <a:spcAft>
                <a:spcPts val="0"/>
              </a:spcAft>
              <a:buNone/>
            </a:pPr>
            <a:endParaRPr/>
          </a:p>
          <a:p>
            <a:pPr marL="0" lvl="0" indent="0" rtl="0">
              <a:spcBef>
                <a:spcPts val="0"/>
              </a:spcBef>
              <a:spcAft>
                <a:spcPts val="0"/>
              </a:spcAft>
              <a:buNone/>
            </a:pPr>
            <a:r>
              <a:rPr lang="en"/>
              <a:t>We should also point out that this allow developers to break up their applications more logically now as well and run part of their applications in PAS and other in PKS as appropriate.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27c8867f39_0_1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27c8867f39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2f9e52e25a_7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7" name="Google Shape;1677;g2f9e52e25a_7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(or PAS, formerly Elastic Runtime or ERT) sits at the core of what Pivotal offers.  As Pivotal’s Platform as a Service (PaaS) offering, it delivers on the promises of Microservices &amp; DevOps at scale in many ways:</a:t>
            </a:r>
            <a:endParaRPr/>
          </a:p>
          <a:p>
            <a:pPr marL="0" lvl="0" indent="0" rtl="0">
              <a:spcBef>
                <a:spcPts val="0"/>
              </a:spcBef>
              <a:spcAft>
                <a:spcPts val="0"/>
              </a:spcAft>
              <a:buNone/>
            </a:pPr>
            <a:endParaRPr/>
          </a:p>
          <a:p>
            <a:pPr marL="457200" lvl="0" indent="-317500" rtl="0">
              <a:spcBef>
                <a:spcPts val="0"/>
              </a:spcBef>
              <a:spcAft>
                <a:spcPts val="0"/>
              </a:spcAft>
              <a:buSzPts val="1400"/>
              <a:buAutoNum type="arabicParenR"/>
            </a:pPr>
            <a:r>
              <a:rPr lang="en"/>
              <a:t>It provides the best place for Spring and Spring Boot applications to run.   Many other popular languages are fully supported with native buildpacks - NodeJS, Python, PHP, Ruby, Go, .Net just to name a few.  </a:t>
            </a:r>
            <a:endParaRPr/>
          </a:p>
          <a:p>
            <a:pPr marL="457200" lvl="0" indent="-317500" rtl="0">
              <a:spcBef>
                <a:spcPts val="0"/>
              </a:spcBef>
              <a:spcAft>
                <a:spcPts val="0"/>
              </a:spcAft>
              <a:buSzPts val="1400"/>
              <a:buAutoNum type="arabicParenR"/>
            </a:pPr>
            <a:r>
              <a:rPr lang="en"/>
              <a:t>PAS was built for microservices, and natively integrates with many of the patterns that are necessary to use microservices at scale.  Spring Cloud Services introduces a production-ready implementation of these patterns, and can be deployed on PAS quickly.</a:t>
            </a:r>
            <a:endParaRPr/>
          </a:p>
          <a:p>
            <a:pPr marL="457200" lvl="0" indent="-317500" rtl="0">
              <a:spcBef>
                <a:spcPts val="0"/>
              </a:spcBef>
              <a:spcAft>
                <a:spcPts val="0"/>
              </a:spcAft>
              <a:buSzPts val="1400"/>
              <a:buAutoNum type="arabicParenR"/>
            </a:pPr>
            <a:r>
              <a:rPr lang="en"/>
              <a:t>PAS offers a native Windows experience that can run both new and legacy .NET applications, with the same platform-level features as Linux-based applications.  We like to use the term polyglot to refer to multiple languages, and by running multiple OSes under the covers, PAS allows for true polyplatform and polyglot deployments.</a:t>
            </a:r>
            <a:endParaRPr/>
          </a:p>
          <a:p>
            <a:pPr marL="457200" lvl="0" indent="-317500" rtl="0">
              <a:spcBef>
                <a:spcPts val="0"/>
              </a:spcBef>
              <a:spcAft>
                <a:spcPts val="0"/>
              </a:spcAft>
              <a:buSzPts val="1400"/>
              <a:buAutoNum type="arabicParenR"/>
            </a:pPr>
            <a:r>
              <a:rPr lang="en"/>
              <a:t>Surrounding every application and service is a full ecosystem of management, monitoring, logging, scaling, and related services.  These enable you to go from simple applications deployed in one container to 100s or 1000s of applications and services working together to comprise real enterprise applications, at a significant savings in every IT cost center.</a:t>
            </a:r>
            <a:endParaRPr/>
          </a:p>
          <a:p>
            <a:pPr marL="457200" lvl="0" indent="-317500" rtl="0">
              <a:spcBef>
                <a:spcPts val="0"/>
              </a:spcBef>
              <a:spcAft>
                <a:spcPts val="0"/>
              </a:spcAft>
              <a:buSzPts val="1400"/>
              <a:buAutoNum type="arabicParenR"/>
            </a:pPr>
            <a:r>
              <a:rPr lang="en"/>
              <a:t>And last, as part of supporting multiple ways to deploy and manage applications, we support Docker as a first-class citizen.  You can easily run and create public and private images, hosted publicly or privately.</a:t>
            </a: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2bc77ffb7d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2bc77ffb7d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 For this slide, pick a couple of the bullet points to discuss:</a:t>
            </a:r>
            <a:endParaRPr/>
          </a:p>
          <a:p>
            <a:pPr marL="457200" lvl="0" indent="-317500" rtl="0">
              <a:spcBef>
                <a:spcPts val="0"/>
              </a:spcBef>
              <a:spcAft>
                <a:spcPts val="0"/>
              </a:spcAft>
              <a:buSzPts val="1400"/>
              <a:buChar char="●"/>
            </a:pPr>
            <a:r>
              <a:rPr lang="en"/>
              <a:t>Open Source K8s -- The Kubernetes runtime is a proven solution, and we do not want to add anything proprietary on top of it. What we do is track to the latest stable release, and test BOSH management of the K8s stack, which comprises the core of PKS</a:t>
            </a:r>
            <a:endParaRPr/>
          </a:p>
          <a:p>
            <a:pPr marL="457200" lvl="0" indent="-317500" rtl="0">
              <a:spcBef>
                <a:spcPts val="0"/>
              </a:spcBef>
              <a:spcAft>
                <a:spcPts val="0"/>
              </a:spcAft>
              <a:buSzPts val="1400"/>
              <a:buChar char="●"/>
            </a:pPr>
            <a:r>
              <a:rPr lang="en"/>
              <a:t>Production Ready -- By default applications can be deployed to K8s with no SPOF.  All of the characteristics of production readiness are there from the start - automatic scaling (up or down), rolling upgrades, application health checks, and more.</a:t>
            </a:r>
            <a:endParaRPr/>
          </a:p>
          <a:p>
            <a:pPr marL="457200" lvl="0" indent="-317500" rtl="0">
              <a:spcBef>
                <a:spcPts val="0"/>
              </a:spcBef>
              <a:spcAft>
                <a:spcPts val="0"/>
              </a:spcAft>
              <a:buSzPts val="1400"/>
              <a:buChar char="●"/>
            </a:pPr>
            <a:r>
              <a:rPr lang="en"/>
              <a:t>Multi-cloud -- BOSH, through the Cloud Provider Interface, offers the ability to truly run on any cloud, with the same experience.  This takes vendor lock-in off the table from the start.  It also can insure against major outages with a single provider by allowing duplicate deployments on multiple providers.</a:t>
            </a:r>
            <a:endParaRPr/>
          </a:p>
          <a:p>
            <a:pPr marL="457200" lvl="0" indent="-317500" rtl="0">
              <a:spcBef>
                <a:spcPts val="0"/>
              </a:spcBef>
              <a:spcAft>
                <a:spcPts val="0"/>
              </a:spcAft>
              <a:buSzPts val="1400"/>
              <a:buChar char="●"/>
            </a:pPr>
            <a:r>
              <a:rPr lang="en"/>
              <a:t>Network Management -- Using NSX-T we have the capability to allow you to define and manage the container networking environment to go with a deployment.  This is likely to avoid much of the configuration work that involves other teams, and it allows the developers and designers to control the networking that will be available to the application in the way that the application requires.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bc77ffb7d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2bc77ffb7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solidFill>
                  <a:schemeClr val="folHlink"/>
                </a:solidFill>
              </a:rPr>
              <a:t>Container as a service (or CaaS) gives you more flexibility to control a complex system of moving parts.  Typically this is done through containers running on a container runtime, and in our case that is Kubernetes.   What PKS adds is the BOSH management layer, NSX-T for container networking, and the PKS controller to deploy and manage K8s pods along with the rest of your applications and functions.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bc77ffb7d_1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2bc77ffb7d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Function as a service (or FaaS) will allow for the highest level of abstraction, as we talked about earlier.   Individual operations can now be considered discrete entities, and can be managed and scaled independently.  Pivotal Function Service (or PFS) will fulfill this promise, and do so with the same core management and monitoring across the platform as Pivotal Application and Container service.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732ffd5a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0" name="Google Shape;1060;g2732ffd5a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2bc77ffb7d_1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2bc77ffb7d_1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Without going into specifics here, the types of workloads that for for PFS are here.  One common theme here is that repetitive and often short-lived tasks might be better served when executed on their own, and not within the context of a larger applications.  Functions could also take a role in breaking apart monolithic applications, by providing a runtime environment in which to break off functionality in a safe space.   And because PFS is ultimately managed by BOSH, it will exhibit the same enterprise reliability and manageability as the rest of the Pivotal Cloud Foundry products.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2bc77ffb7d_1_1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2bc77ffb7d_1_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this slide, pick a couple of these for comparison - it will be quickly obvious that functions and applications differ.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28d3bd41b4_23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28d3bd41b4_23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Managed (or brokered) services from Pivotal give customers enterprise-grade reliability for backing services that typically support your applications.    Pivotal curates and release these services in a way that employs BOSH to manage their lifecycle in the same way that manages applications.  And by requiring administrators to create tee shirt sized service plans,  there is less to do from an application standpoint.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3ca77ddb52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3ca77ddb52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2732ffd5a8_0_1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2732ffd5a8_0_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Keep the following slides introductory - 30,000 ft overview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2bc77ffb7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2bc77ffb7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Let’s talk about the heart of Cloud Foundry and what makes it so flexible, scalable, and secure.  Bosh sits at the center of the platform, controlling and monitoring deployments at scale.  If you think about the characteristics that make a system resilient and infinitely scalable, you realize that this stuff is hard, regardless of what the platform is.  </a:t>
            </a:r>
            <a:endParaRPr/>
          </a:p>
          <a:p>
            <a:pPr marL="0" lvl="0" indent="0">
              <a:spcBef>
                <a:spcPts val="0"/>
              </a:spcBef>
              <a:spcAft>
                <a:spcPts val="0"/>
              </a:spcAft>
              <a:buNone/>
            </a:pPr>
            <a:endParaRPr/>
          </a:p>
          <a:p>
            <a:pPr marL="0" lvl="0" indent="0" rtl="0">
              <a:spcBef>
                <a:spcPts val="0"/>
              </a:spcBef>
              <a:spcAft>
                <a:spcPts val="0"/>
              </a:spcAft>
              <a:buNone/>
            </a:pPr>
            <a:r>
              <a:rPr lang="en"/>
              <a:t>BOSH was designed to handle reliable and consistent provisioning and monitoring - by doing this right, both time and money are saved.  We talk a lot about “day 2 operations” - and this is where BOSH really shines.  Consider the recent Intel bugs that were announced - hundreds or thousands of servers across EVERY company require updates in short order.  Using Cloud Foundry and BOSH makes this manageable.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2bc77ffb7d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2bc77ffb7d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combination of BOSH and the Cloud Provider Interface (CPI) is what enabled multi- and hybrid- cloud.  It simply takes the necessary commands to manipulate compute, network, and storage, packages it up by provider, and makes it available to BOSH, which can monitor and manage VM creation.  Together, they allow for the same platform and the same apps to run in different clouds, either on premise or in the public cloud.  By using a simple CPI against each supported IAAS, we can offer the highest level of flexibility when it comes to cloud vendor selection.   Also think of this like an insurance policy against major outages by a cloud provider, as well as against cost increases incurred due to vendor lock-in.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2bc77ffb7d_1_1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2bc77ffb7d_1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t>TODO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bc77ffb7d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2bc77ffb7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800"/>
              </a:spcBef>
              <a:spcAft>
                <a:spcPts val="0"/>
              </a:spcAft>
              <a:buClr>
                <a:schemeClr val="folHlink"/>
              </a:buClr>
              <a:buSzPts val="1100"/>
              <a:buFont typeface="Arial"/>
              <a:buNone/>
            </a:pPr>
            <a:r>
              <a:rPr lang="en" sz="1000"/>
              <a:t>-Secure credential management that runs on the BOSH VM.</a:t>
            </a:r>
            <a:endParaRPr sz="1000"/>
          </a:p>
          <a:p>
            <a:pPr marL="0" lvl="0" indent="0" rtl="0">
              <a:spcBef>
                <a:spcPts val="800"/>
              </a:spcBef>
              <a:spcAft>
                <a:spcPts val="0"/>
              </a:spcAft>
              <a:buClr>
                <a:schemeClr val="folHlink"/>
              </a:buClr>
              <a:buSzPts val="1100"/>
              <a:buFont typeface="Arial"/>
              <a:buNone/>
            </a:pPr>
            <a:r>
              <a:rPr lang="en" sz="1000"/>
              <a:t>-Provides a CLI and API to get, set, generate, and securely store credentials.</a:t>
            </a:r>
            <a:endParaRPr sz="1000"/>
          </a:p>
          <a:p>
            <a:pPr marL="0" lvl="0" indent="0" rtl="0">
              <a:spcBef>
                <a:spcPts val="800"/>
              </a:spcBef>
              <a:spcAft>
                <a:spcPts val="0"/>
              </a:spcAft>
              <a:buClr>
                <a:schemeClr val="folHlink"/>
              </a:buClr>
              <a:buSzPts val="1100"/>
              <a:buFont typeface="Arial"/>
              <a:buNone/>
            </a:pPr>
            <a:r>
              <a:rPr lang="en" sz="1000"/>
              <a:t>-CredHub is an OAuth2 resource server that integrates with User Account Authentication (UAA) to provide core authentication and federation capabilities.</a:t>
            </a:r>
            <a:endParaRPr sz="1000"/>
          </a:p>
          <a:p>
            <a:pPr marL="0" lvl="0" indent="0" rtl="0">
              <a:spcBef>
                <a:spcPts val="800"/>
              </a:spcBef>
              <a:spcAft>
                <a:spcPts val="0"/>
              </a:spcAft>
              <a:buClr>
                <a:schemeClr val="folHlink"/>
              </a:buClr>
              <a:buSzPts val="1100"/>
              <a:buFont typeface="Arial"/>
              <a:buNone/>
            </a:pPr>
            <a:r>
              <a:rPr lang="en" sz="1000"/>
              <a:t>-Manages passwords, certificates, ssh keys, RSA keys, and arbitrary values (strings and JSON blobs).</a:t>
            </a:r>
            <a:endParaRPr sz="1000"/>
          </a:p>
          <a:p>
            <a:pPr marL="0" lvl="0" indent="0" rtl="0">
              <a:spcBef>
                <a:spcPts val="800"/>
              </a:spcBef>
              <a:spcAft>
                <a:spcPts val="0"/>
              </a:spcAft>
              <a:buClr>
                <a:schemeClr val="folHlink"/>
              </a:buClr>
              <a:buSzPts val="1100"/>
              <a:buFont typeface="Arial"/>
              <a:buNone/>
            </a:pPr>
            <a:endParaRPr sz="1000"/>
          </a:p>
          <a:p>
            <a:pPr marL="0" lvl="0" indent="0" rtl="0">
              <a:spcBef>
                <a:spcPts val="800"/>
              </a:spcBef>
              <a:spcAft>
                <a:spcPts val="0"/>
              </a:spcAft>
              <a:buClr>
                <a:schemeClr val="folHlink"/>
              </a:buClr>
              <a:buSzPts val="1100"/>
              <a:buFont typeface="Arial"/>
              <a:buNone/>
            </a:pPr>
            <a:endParaRPr sz="1000"/>
          </a:p>
          <a:p>
            <a:pPr marL="0" lvl="0" indent="0">
              <a:spcBef>
                <a:spcPts val="800"/>
              </a:spcBef>
              <a:spcAft>
                <a:spcPts val="0"/>
              </a:spcAft>
              <a:buClr>
                <a:schemeClr val="folHlink"/>
              </a:buClr>
              <a:buSzPts val="1100"/>
              <a:buFont typeface="Arial"/>
              <a:buNone/>
            </a:pPr>
            <a:endParaRPr>
              <a:solidFill>
                <a:schemeClr val="folHlink"/>
              </a:solidFill>
            </a:endParaRPr>
          </a:p>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27d19385e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27d19385e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404040"/>
                </a:solidFill>
                <a:highlight>
                  <a:srgbClr val="FFFFFF"/>
                </a:highlight>
              </a:rPr>
              <a:t>PCF now comes equipped with NSX-T networking, which will serve as the networking and security engine behind PCF. In these environments, NSX-T will provide Layer 3 container networking and advanced networking services such as load balancing, micro-segmentation, and more.</a:t>
            </a:r>
            <a:endParaRPr>
              <a:solidFill>
                <a:srgbClr val="404040"/>
              </a:solidFill>
              <a:highlight>
                <a:srgbClr val="FFFFFF"/>
              </a:highlight>
            </a:endParaRPr>
          </a:p>
          <a:p>
            <a:pPr marL="0" lvl="0" indent="0">
              <a:spcBef>
                <a:spcPts val="0"/>
              </a:spcBef>
              <a:spcAft>
                <a:spcPts val="0"/>
              </a:spcAft>
              <a:buNone/>
            </a:pPr>
            <a:endParaRPr>
              <a:solidFill>
                <a:srgbClr val="404040"/>
              </a:solidFill>
              <a:highlight>
                <a:srgbClr val="FFFFFF"/>
              </a:highlight>
            </a:endParaRPr>
          </a:p>
          <a:p>
            <a:pPr marL="0" lvl="0" indent="0">
              <a:spcBef>
                <a:spcPts val="0"/>
              </a:spcBef>
              <a:spcAft>
                <a:spcPts val="0"/>
              </a:spcAft>
              <a:buClr>
                <a:schemeClr val="folHlink"/>
              </a:buClr>
              <a:buSzPts val="1100"/>
              <a:buFont typeface="Arial"/>
              <a:buNone/>
            </a:pPr>
            <a:r>
              <a:rPr lang="en">
                <a:solidFill>
                  <a:srgbClr val="404040"/>
                </a:solidFill>
                <a:highlight>
                  <a:srgbClr val="FFFFFF"/>
                </a:highlight>
              </a:rPr>
              <a:t>For development teams, these integrations mean that they will be able to operate quickly and consume infrastructure as code. Meanwhile, their workflows will remain the same — fast and efficient — because NSX-T will integrate tightly with these application platforms, connecting directly into the Container Networking Interface (CNI), fitting into the existing application development tools that developers are already using. The result is that as developers are deploying code, advanced networking and security services will automatically be provisioned to support their containers and microservices, creating a truly full stack developer cloud.</a:t>
            </a:r>
            <a:endParaRPr>
              <a:solidFill>
                <a:srgbClr val="404040"/>
              </a:solidFill>
              <a:highlight>
                <a:srgbClr val="FFFFFF"/>
              </a:highlight>
            </a:endParaRPr>
          </a:p>
          <a:p>
            <a:pPr marL="0" lvl="0" indent="0">
              <a:spcBef>
                <a:spcPts val="0"/>
              </a:spcBef>
              <a:spcAft>
                <a:spcPts val="0"/>
              </a:spcAft>
              <a:buClr>
                <a:schemeClr val="folHlink"/>
              </a:buClr>
              <a:buSzPts val="1100"/>
              <a:buFont typeface="Arial"/>
              <a:buNone/>
            </a:pPr>
            <a:endParaRPr>
              <a:solidFill>
                <a:srgbClr val="404040"/>
              </a:solidFill>
              <a:highlight>
                <a:srgbClr val="FFFFFF"/>
              </a:highlight>
            </a:endParaRPr>
          </a:p>
          <a:p>
            <a:pPr marL="0" lvl="0" indent="0" rtl="0">
              <a:spcBef>
                <a:spcPts val="0"/>
              </a:spcBef>
              <a:spcAft>
                <a:spcPts val="0"/>
              </a:spcAft>
              <a:buNone/>
            </a:pPr>
            <a:endParaRPr>
              <a:solidFill>
                <a:srgbClr val="404040"/>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732ffd5a8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2732ffd5a8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Let’s do a quick level set here -</a:t>
            </a:r>
            <a:endParaRPr/>
          </a:p>
          <a:p>
            <a:pPr marL="0" lvl="0" indent="0">
              <a:spcBef>
                <a:spcPts val="0"/>
              </a:spcBef>
              <a:spcAft>
                <a:spcPts val="0"/>
              </a:spcAft>
              <a:buNone/>
            </a:pPr>
            <a:endParaRPr/>
          </a:p>
          <a:p>
            <a:pPr marL="0" lvl="0" indent="0">
              <a:spcBef>
                <a:spcPts val="0"/>
              </a:spcBef>
              <a:spcAft>
                <a:spcPts val="0"/>
              </a:spcAft>
              <a:buNone/>
            </a:pPr>
            <a:r>
              <a:rPr lang="en"/>
              <a:t>The first thing we need to do is define our goals.  An example might to deliver a cloud strategy and reference application, or it may simply be to get a particular set of new or existing applications onto a stable and secure environment in the cloud.</a:t>
            </a:r>
            <a:endParaRPr/>
          </a:p>
          <a:p>
            <a:pPr marL="0" lvl="0" indent="0">
              <a:spcBef>
                <a:spcPts val="0"/>
              </a:spcBef>
              <a:spcAft>
                <a:spcPts val="0"/>
              </a:spcAft>
              <a:buNone/>
            </a:pPr>
            <a:endParaRPr/>
          </a:p>
          <a:p>
            <a:pPr marL="0" lvl="0" indent="0">
              <a:spcBef>
                <a:spcPts val="0"/>
              </a:spcBef>
              <a:spcAft>
                <a:spcPts val="0"/>
              </a:spcAft>
              <a:buNone/>
            </a:pPr>
            <a:r>
              <a:rPr lang="en"/>
              <a:t>While doing this, we need to keep in mind the both the dates we expect to hit, as well as milestone markers we should track to.  For example, standing up an environment, establishing a CI/CD set of best practices, and pushing a reference application could be considered as milestones.</a:t>
            </a:r>
            <a:endParaRPr/>
          </a:p>
          <a:p>
            <a:pPr marL="0" lvl="0" indent="0">
              <a:spcBef>
                <a:spcPts val="0"/>
              </a:spcBef>
              <a:spcAft>
                <a:spcPts val="0"/>
              </a:spcAft>
              <a:buNone/>
            </a:pPr>
            <a:endParaRPr/>
          </a:p>
          <a:p>
            <a:pPr marL="0" lvl="0" indent="0">
              <a:spcBef>
                <a:spcPts val="0"/>
              </a:spcBef>
              <a:spcAft>
                <a:spcPts val="0"/>
              </a:spcAft>
              <a:buNone/>
            </a:pPr>
            <a:r>
              <a:rPr lang="en"/>
              <a:t>Finally, we need to consider all decisions regarding strategy and product that have already been made.  In addition to product decisions around core application development and platform, decisions around monitoring and metrics, security, analytics, and a host of other areas will play into how you move forward.  </a:t>
            </a:r>
            <a:endParaRPr/>
          </a:p>
          <a:p>
            <a:pPr marL="0" lvl="0" indent="0">
              <a:spcBef>
                <a:spcPts val="0"/>
              </a:spcBef>
              <a:spcAft>
                <a:spcPts val="0"/>
              </a:spcAft>
              <a:buNone/>
            </a:pPr>
            <a:endParaRPr/>
          </a:p>
          <a:p>
            <a:pPr marL="0" lvl="0" indent="0">
              <a:spcBef>
                <a:spcPts val="0"/>
              </a:spcBef>
              <a:spcAft>
                <a:spcPts val="0"/>
              </a:spcAft>
              <a:buNone/>
            </a:pPr>
            <a:r>
              <a:rPr lang="en"/>
              <a:t>With all of this in mind, we can determine what the solution needs to look like and where we can leverage what we have already.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2732ffd5a8_0_1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2732ffd5a8_0_1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2732ffd5a8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2732ffd5a8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need to make sure we talk about maintainability and security. With developer-built images, we run the risk of those images becoming vulnerable and stale, with no easy way to update middleware and runtimes, such as a JRE or Tomcat by an Operator once vulnerability are discovered. With platform-built containers, that fear goes away since the container can be rebuilt by an Operator with a simple “cf restage” command whenever a new vulnerability is discovered and patched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2bc77ffb7d_1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2bc77ffb7d_1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2ef4c09f8d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2ef4c09f8d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get asked about deployments all of the time.  How do we ensure that applications can be deployed during the daytime, safely? How can we seamlessly transition from one version to the next, while ensuring that all requests are processed?  And what’s the best way to update many instances of an application so that we know the updates are working?  We’ve got you covered here.  </a:t>
            </a:r>
            <a:endParaRPr/>
          </a:p>
          <a:p>
            <a:pPr marL="0" lvl="0" indent="0">
              <a:spcBef>
                <a:spcPts val="0"/>
              </a:spcBef>
              <a:spcAft>
                <a:spcPts val="0"/>
              </a:spcAft>
              <a:buNone/>
            </a:pPr>
            <a:endParaRPr/>
          </a:p>
          <a:p>
            <a:pPr marL="0" lvl="0" indent="0">
              <a:spcBef>
                <a:spcPts val="0"/>
              </a:spcBef>
              <a:spcAft>
                <a:spcPts val="0"/>
              </a:spcAft>
              <a:buNone/>
            </a:pPr>
            <a:r>
              <a:rPr lang="en"/>
              <a:t>A &amp; B Testing - Deploying a secondary version with slight changes, in order to analyze metrics and choose the most effective version.</a:t>
            </a:r>
            <a:endParaRPr/>
          </a:p>
          <a:p>
            <a:pPr marL="0" lvl="0" indent="0">
              <a:spcBef>
                <a:spcPts val="0"/>
              </a:spcBef>
              <a:spcAft>
                <a:spcPts val="0"/>
              </a:spcAft>
              <a:buNone/>
            </a:pPr>
            <a:endParaRPr/>
          </a:p>
          <a:p>
            <a:pPr marL="0" lvl="0" indent="0">
              <a:spcBef>
                <a:spcPts val="0"/>
              </a:spcBef>
              <a:spcAft>
                <a:spcPts val="0"/>
              </a:spcAft>
              <a:buNone/>
            </a:pPr>
            <a:r>
              <a:rPr lang="en"/>
              <a:t>Blue-Green - Running 2 copies of the application, with one taking all traffic.  The other is re-deployed and tested before the route is changed over, and the other side is updated.</a:t>
            </a:r>
            <a:endParaRPr/>
          </a:p>
          <a:p>
            <a:pPr marL="0" lvl="0" indent="0">
              <a:spcBef>
                <a:spcPts val="0"/>
              </a:spcBef>
              <a:spcAft>
                <a:spcPts val="0"/>
              </a:spcAft>
              <a:buNone/>
            </a:pPr>
            <a:endParaRPr/>
          </a:p>
          <a:p>
            <a:pPr marL="0" lvl="0" indent="0" rtl="0">
              <a:spcBef>
                <a:spcPts val="0"/>
              </a:spcBef>
              <a:spcAft>
                <a:spcPts val="0"/>
              </a:spcAft>
              <a:buNone/>
            </a:pPr>
            <a:r>
              <a:rPr lang="en"/>
              <a:t>Canary - Rolling out an application slowly to some instances, in order to ensure it performs properly.  A decision is made to roll back the changes or continue to the rest of the instances.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2ef4c09f8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7" name="Google Shape;2577;g2ef4c09f8d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3ca77ddb52_3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3ca77ddb52_3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3ca77ddb52_1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9" name="Google Shape;2669;g3ca77ddb52_1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3ca77ddb52_1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3ca77ddb52_1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folHlink"/>
              </a:buClr>
              <a:buSzPts val="1100"/>
              <a:buFont typeface="Arial"/>
              <a:buNone/>
            </a:pPr>
            <a:r>
              <a:rPr lang="en" sz="1400">
                <a:solidFill>
                  <a:schemeClr val="folHlink"/>
                </a:solidFill>
                <a:latin typeface="Proxima Nova"/>
                <a:ea typeface="Proxima Nova"/>
                <a:cs typeface="Proxima Nova"/>
                <a:sym typeface="Proxima Nova"/>
              </a:rPr>
              <a:t>Overarching release narrative - what are the key stories that we can tell with this release?  What can customers now accomplish more easily that they could not in previous releases?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3ca77ddb52_1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3ca77ddb52_1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3ca77ddb52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g3ca77ddb52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32ffd5a8_0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32ffd5a8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Let’s talk about what we are trying to achieve here.  The core value proposition of Pivotal Cloud Foundry covers these three primary areas:</a:t>
            </a:r>
            <a:endParaRPr/>
          </a:p>
          <a:p>
            <a:pPr marL="0" lvl="0" indent="0">
              <a:spcBef>
                <a:spcPts val="0"/>
              </a:spcBef>
              <a:spcAft>
                <a:spcPts val="0"/>
              </a:spcAft>
              <a:buNone/>
            </a:pPr>
            <a:endParaRPr/>
          </a:p>
          <a:p>
            <a:pPr marL="457200" lvl="0" indent="-317500" rtl="0">
              <a:spcBef>
                <a:spcPts val="0"/>
              </a:spcBef>
              <a:spcAft>
                <a:spcPts val="0"/>
              </a:spcAft>
              <a:buSzPts val="1400"/>
              <a:buAutoNum type="arabicParenR"/>
            </a:pPr>
            <a:r>
              <a:rPr lang="en"/>
              <a:t>When it comes to speed, we are talking about time to market.  To be agile instead of waterfall means more feedback earlier in the development cycle, thus higher quality code and more relevant features.  The combination of support for all modern languages and our support and standardization for native Windows development is a game changer, as it drastically reduces the complexity when it comes to production deployments.   And since Cloud Foundry plays well in a continuous integration and delivery environment, all of the pieces are in place for getting from idea to production quickly.</a:t>
            </a:r>
            <a:endParaRPr/>
          </a:p>
          <a:p>
            <a:pPr marL="457200" lvl="0" indent="-317500" rtl="0">
              <a:spcBef>
                <a:spcPts val="0"/>
              </a:spcBef>
              <a:spcAft>
                <a:spcPts val="0"/>
              </a:spcAft>
              <a:buSzPts val="1400"/>
              <a:buAutoNum type="arabicParenR"/>
            </a:pPr>
            <a:r>
              <a:rPr lang="en"/>
              <a:t>A system or platform is only as good as its weakest link.  Pivotal Cloud Foundry ensures that all components of the platform, as well as deployed services and applications, support both zero downtime deployments and have 4 layers of HA.  These layers are 1) Across Availability Zones, 2) All Virtual Machines, 3) Platform Components, and 4) Application Instances.  When you add consistent scalability across almost limitless resource pools (public cloud), along with built-in automatic metrics and monitoring, Pivotal Cloud Foundry shines at scale.</a:t>
            </a:r>
            <a:endParaRPr/>
          </a:p>
          <a:p>
            <a:pPr marL="457200" lvl="0" indent="-317500" rtl="0">
              <a:spcBef>
                <a:spcPts val="0"/>
              </a:spcBef>
              <a:spcAft>
                <a:spcPts val="0"/>
              </a:spcAft>
              <a:buSzPts val="1400"/>
              <a:buAutoNum type="arabicParenR"/>
            </a:pPr>
            <a:r>
              <a:rPr lang="en"/>
              <a:t>And most important in today’s complex world is security throughout.  Repeating the weakest link metaphor, we must ensure that everything is secure by default. By prescribing the correct paths to access the platform, hosted applications, and built-in services, Cloud Foundry can effectively lock itself down with the minimum number of entry points required to function.   And by following the 3 Rs methodology, which essentially says that it is easier and safer to re-pave and rotate than to maintain and bolt on, Cloud Foundry ensures both the most secure platform at all levels, as well as the ability to respond and close down threats faster and with the lowest impact on production.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3ca77ddb52_1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3ca77ddb52_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3ca77ddb52_1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3ca77ddb52_1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3ca77ddb52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3ca77ddb52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 are some new features of the latest major version of PAS.  We should note that many of these are a direct result of customer feedback and changing industry trends.  Here are a few:</a:t>
            </a:r>
            <a:endParaRPr/>
          </a:p>
          <a:p>
            <a:pPr marL="0" lvl="0" indent="0" rtl="0">
              <a:spcBef>
                <a:spcPts val="0"/>
              </a:spcBef>
              <a:spcAft>
                <a:spcPts val="0"/>
              </a:spcAft>
              <a:buNone/>
            </a:pPr>
            <a:endParaRPr/>
          </a:p>
          <a:p>
            <a:pPr marL="457200" lvl="0" indent="-317500" rtl="0">
              <a:spcBef>
                <a:spcPts val="0"/>
              </a:spcBef>
              <a:spcAft>
                <a:spcPts val="0"/>
              </a:spcAft>
              <a:buSzPts val="1400"/>
              <a:buChar char="●"/>
            </a:pPr>
            <a:r>
              <a:rPr lang="en"/>
              <a:t>Windows 2016 containers</a:t>
            </a:r>
            <a:endParaRPr/>
          </a:p>
          <a:p>
            <a:pPr marL="457200" lvl="0" indent="-317500" rtl="0">
              <a:spcBef>
                <a:spcPts val="0"/>
              </a:spcBef>
              <a:spcAft>
                <a:spcPts val="0"/>
              </a:spcAft>
              <a:buSzPts val="1400"/>
              <a:buChar char="●"/>
            </a:pPr>
            <a:r>
              <a:rPr lang="en"/>
              <a:t>TLS connections to the application container (via Envoy)</a:t>
            </a:r>
            <a:endParaRPr/>
          </a:p>
          <a:p>
            <a:pPr marL="457200" lvl="0" indent="-317500" rtl="0">
              <a:spcBef>
                <a:spcPts val="0"/>
              </a:spcBef>
              <a:spcAft>
                <a:spcPts val="0"/>
              </a:spcAft>
              <a:buSzPts val="1400"/>
              <a:buChar char="●"/>
            </a:pPr>
            <a:r>
              <a:rPr lang="en"/>
              <a:t>Spring Cloud Data Flow for PCF</a:t>
            </a:r>
            <a:endParaRPr/>
          </a:p>
          <a:p>
            <a:pPr marL="457200" lvl="0" indent="-317500" rtl="0">
              <a:spcBef>
                <a:spcPts val="0"/>
              </a:spcBef>
              <a:spcAft>
                <a:spcPts val="0"/>
              </a:spcAft>
              <a:buSzPts val="1400"/>
              <a:buChar char="●"/>
            </a:pPr>
            <a:r>
              <a:rPr lang="en"/>
              <a:t>PCF Healthwatch includes events</a:t>
            </a:r>
            <a:endParaRPr/>
          </a:p>
          <a:p>
            <a:pPr marL="457200" lvl="0" indent="-317500" rtl="0">
              <a:spcBef>
                <a:spcPts val="0"/>
              </a:spcBef>
              <a:spcAft>
                <a:spcPts val="0"/>
              </a:spcAft>
              <a:buSzPts val="1400"/>
              <a:buChar char="●"/>
            </a:pPr>
            <a:r>
              <a:rPr lang="en"/>
              <a:t>App Autoscaler: new rule types &amp; CLI plug-in </a:t>
            </a:r>
            <a:endParaRPr/>
          </a:p>
          <a:p>
            <a:pPr marL="457200" lvl="0" indent="-317500" rtl="0">
              <a:spcBef>
                <a:spcPts val="0"/>
              </a:spcBef>
              <a:spcAft>
                <a:spcPts val="0"/>
              </a:spcAft>
              <a:buSzPts val="1400"/>
              <a:buChar char="●"/>
            </a:pPr>
            <a:r>
              <a:rPr lang="en"/>
              <a:t>IaaS flexibility with custom vm_extensions</a:t>
            </a:r>
            <a:endParaRPr/>
          </a:p>
          <a:p>
            <a:pPr marL="457200" lvl="0" indent="-317500" rtl="0">
              <a:spcBef>
                <a:spcPts val="0"/>
              </a:spcBef>
              <a:spcAft>
                <a:spcPts val="0"/>
              </a:spcAft>
              <a:buSzPts val="1400"/>
              <a:buChar char="●"/>
            </a:pPr>
            <a:r>
              <a:rPr lang="en"/>
              <a:t>Service instance sharing [beta]</a:t>
            </a:r>
            <a:endParaRPr/>
          </a:p>
          <a:p>
            <a:pPr marL="457200" lvl="0" indent="-317500" rtl="0">
              <a:spcBef>
                <a:spcPts val="0"/>
              </a:spcBef>
              <a:spcAft>
                <a:spcPts val="0"/>
              </a:spcAft>
              <a:buSzPts val="1400"/>
              <a:buChar char="●"/>
            </a:pPr>
            <a:r>
              <a:rPr lang="en"/>
              <a:t>Platform-native service discovery for all frameworks [beta]</a:t>
            </a:r>
            <a:br>
              <a:rPr lang="en"/>
            </a:b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r>
              <a:rPr lang="en"/>
              <a:t>As you can see, the main feature areas for PAS 2.0 continue to evolve.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3ca77ddb52_1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3ca77ddb52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There has always been a divide been the Windows and Linux camps, which has traditionally resulted in organizations having to support one or both platforms, in completely different ways.  Pivotal  has taken the opposite tact - to embrace Windows development and runtime as a first-class citizen.  The offering of a Windows tile, fully supported, managed by BOSH, and offering feature parity with Linux rounds out the platform as complete.  Now the same management and monitoring of applications running in the Linux world is available to Windows, and our team will continue to enhance and deliver on the promise of developer choice, platform, and language independence.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3ca77ddb52_1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8" name="Google Shape;2738;g3ca77ddb52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u="sng">
                <a:solidFill>
                  <a:schemeClr val="hlink"/>
                </a:solidFill>
                <a:hlinkClick r:id="rId3"/>
              </a:rPr>
              <a:t>https://content.pivotal.io/blog/building-flexible-data-pipelines-with-spring-cloud-data-flow-for-pcf</a:t>
            </a:r>
            <a:endParaRPr/>
          </a:p>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3ca77ddb52_1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5" name="Google Shape;2745;g3ca77ddb52_1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Other highlights:</a:t>
            </a:r>
            <a:endParaRPr/>
          </a:p>
          <a:p>
            <a:pPr marL="0" lvl="0" indent="0" rtl="0">
              <a:spcBef>
                <a:spcPts val="0"/>
              </a:spcBef>
              <a:spcAft>
                <a:spcPts val="0"/>
              </a:spcAft>
              <a:buNone/>
            </a:pPr>
            <a:r>
              <a:rPr lang="en"/>
              <a:t>Cross DC data sharing in PCC</a:t>
            </a:r>
            <a:br>
              <a:rPr lang="en"/>
            </a:br>
            <a:r>
              <a:rPr lang="en"/>
              <a:t>BOSH can rotate IPs without rebinding</a:t>
            </a:r>
            <a:br>
              <a:rPr lang="en"/>
            </a:br>
            <a:r>
              <a:rPr lang="en"/>
              <a:t>Eliminate use of Ops Manager IPAM</a:t>
            </a:r>
            <a:br>
              <a:rPr lang="en"/>
            </a:br>
            <a:r>
              <a:rPr lang="en"/>
              <a:t>Whitelist gfsh commands which are allowed to avoid snowflakes</a:t>
            </a:r>
            <a:br>
              <a:rPr lang="en"/>
            </a:br>
            <a:r>
              <a:rPr lang="en"/>
              <a:t>PCC running on PWS-E</a:t>
            </a:r>
            <a:br>
              <a:rPr lang="en"/>
            </a:br>
            <a:r>
              <a:rPr lang="en"/>
              <a:t>Integrate memory usage statistics to OpsManager report</a:t>
            </a:r>
            <a:br>
              <a:rPr lang="en"/>
            </a:br>
            <a:r>
              <a:rPr lang="en"/>
              <a:t>Elastic Runtime can drop its hard dependency on Consul in favor of BOSH DNS</a:t>
            </a:r>
            <a:br>
              <a:rPr lang="en"/>
            </a:br>
            <a:r>
              <a:rPr lang="en"/>
              <a:t>Ensure compliance with new UAA get/post</a:t>
            </a: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36038de4b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g36038de4b4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sz="1100">
                <a:solidFill>
                  <a:schemeClr val="dk1"/>
                </a:solidFill>
              </a:rPr>
              <a:t>Comcast moved from Oracle JEE to microservices framework using Spring Boot and Cloud, continuous delivery pipelines with Concourse (and Jenkins), Pivotal Cloud Foundry and DevOps  </a:t>
            </a:r>
            <a:endParaRPr sz="1100">
              <a:solidFill>
                <a:schemeClr val="dk1"/>
              </a:solidFill>
            </a:endParaRPr>
          </a:p>
          <a:p>
            <a:pPr marL="0" marR="0" lvl="0" indent="0" algn="l" rtl="0">
              <a:spcBef>
                <a:spcPts val="0"/>
              </a:spcBef>
              <a:spcAft>
                <a:spcPts val="0"/>
              </a:spcAft>
              <a:buClr>
                <a:schemeClr val="dk1"/>
              </a:buClr>
              <a:buSzPts val="1100"/>
              <a:buFont typeface="Arial"/>
              <a:buNone/>
            </a:pPr>
            <a:endParaRPr sz="1100">
              <a:solidFill>
                <a:schemeClr val="dk1"/>
              </a:solidFill>
            </a:endParaRPr>
          </a:p>
          <a:p>
            <a:pPr marL="0" marR="0" lvl="0" indent="0" algn="l" rtl="0">
              <a:spcBef>
                <a:spcPts val="0"/>
              </a:spcBef>
              <a:spcAft>
                <a:spcPts val="0"/>
              </a:spcAft>
              <a:buClr>
                <a:schemeClr val="dk1"/>
              </a:buClr>
              <a:buSzPts val="1100"/>
              <a:buFont typeface="Arial"/>
              <a:buNone/>
            </a:pPr>
            <a:r>
              <a:rPr lang="en" sz="1100" b="1">
                <a:solidFill>
                  <a:schemeClr val="dk1"/>
                </a:solidFill>
              </a:rPr>
              <a:t>Comcast talk Replay: https://youtu.be/pfqSsjwCOqA</a:t>
            </a:r>
            <a:endParaRPr sz="1100" b="1">
              <a:solidFill>
                <a:schemeClr val="dk1"/>
              </a:solidFill>
            </a:endParaRPr>
          </a:p>
        </p:txBody>
      </p:sp>
      <p:sp>
        <p:nvSpPr>
          <p:cNvPr id="1100" name="Google Shape;1100;g36038de4b4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732ffd5a8_0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Google Shape;1108;g2732ffd5a8_0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4e48c223c_21_12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g24e48c223c_21_12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None/>
            </a:pPr>
            <a:r>
              <a:rPr lang="en" sz="1200"/>
              <a:t>It is important to understand that workloads have, and always will, come in many shapes and sizes.  Moving to the cloud does not change this fact - therefore any viable cloud-based solution must provide mechanisms to run workloads that vary.  Starting with existing monolithic applications that are highly customized, cloud providers must offer methods to deploy everything from containers to serverless functions.   We’ll get into the details about how Pivotal Cloud Foundry specifically addresses each.</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4e48c223c_21_1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0" name="Google Shape;1150;g24e48c223c_21_12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lnSpc>
                <a:spcPct val="125000"/>
              </a:lnSpc>
              <a:spcBef>
                <a:spcPts val="0"/>
              </a:spcBef>
              <a:spcAft>
                <a:spcPts val="0"/>
              </a:spcAft>
              <a:buClr>
                <a:schemeClr val="dk1"/>
              </a:buClr>
              <a:buFont typeface="Arial"/>
              <a:buNone/>
            </a:pPr>
            <a:r>
              <a:rPr lang="en" sz="1200">
                <a:solidFill>
                  <a:schemeClr val="dk1"/>
                </a:solidFill>
              </a:rPr>
              <a:t>What we first want to do is define the major types of “as-a-service” paradigms, and then we can talk about what we offer.  A couple of points:</a:t>
            </a:r>
            <a:endParaRPr sz="1200">
              <a:solidFill>
                <a:schemeClr val="dk1"/>
              </a:solidFill>
            </a:endParaRPr>
          </a:p>
          <a:p>
            <a:pPr marL="457200" lvl="0" indent="-304800" rtl="0">
              <a:lnSpc>
                <a:spcPct val="125000"/>
              </a:lnSpc>
              <a:spcBef>
                <a:spcPts val="0"/>
              </a:spcBef>
              <a:spcAft>
                <a:spcPts val="0"/>
              </a:spcAft>
              <a:buClr>
                <a:schemeClr val="dk1"/>
              </a:buClr>
              <a:buSzPts val="1200"/>
              <a:buAutoNum type="arabicParenR"/>
            </a:pPr>
            <a:r>
              <a:rPr lang="en" sz="1200">
                <a:solidFill>
                  <a:schemeClr val="dk1"/>
                </a:solidFill>
              </a:rPr>
              <a:t>Container Orchestration focuses on allowing organizations to package applications with some level of customizations, but with an agreed upon line of demarcation between what the infrastructure provides, and what the packaging of the application must provide.  </a:t>
            </a:r>
            <a:endParaRPr sz="1200">
              <a:solidFill>
                <a:schemeClr val="dk1"/>
              </a:solidFill>
            </a:endParaRPr>
          </a:p>
          <a:p>
            <a:pPr marL="457200" lvl="0" indent="-304800" rtl="0">
              <a:lnSpc>
                <a:spcPct val="125000"/>
              </a:lnSpc>
              <a:spcBef>
                <a:spcPts val="0"/>
              </a:spcBef>
              <a:spcAft>
                <a:spcPts val="0"/>
              </a:spcAft>
              <a:buClr>
                <a:schemeClr val="dk1"/>
              </a:buClr>
              <a:buSzPts val="1200"/>
              <a:buAutoNum type="arabicParenR"/>
            </a:pPr>
            <a:r>
              <a:rPr lang="en" sz="1200">
                <a:solidFill>
                  <a:schemeClr val="dk1"/>
                </a:solidFill>
              </a:rPr>
              <a:t>Application Platforms, such as Pivotal Cloud Foundry, should provide everything required to build and run a complex system of interconnected microservices and containers.  Orchestration, metrics, scalability, and all other “-ilities” should be provided.  The end game here is to give developers a place to safely deploy applications in a consistent manner.</a:t>
            </a:r>
            <a:endParaRPr sz="1200">
              <a:solidFill>
                <a:schemeClr val="dk1"/>
              </a:solidFill>
            </a:endParaRPr>
          </a:p>
          <a:p>
            <a:pPr marL="457200" lvl="0" indent="-304800" rtl="0">
              <a:lnSpc>
                <a:spcPct val="125000"/>
              </a:lnSpc>
              <a:spcBef>
                <a:spcPts val="0"/>
              </a:spcBef>
              <a:spcAft>
                <a:spcPts val="0"/>
              </a:spcAft>
              <a:buClr>
                <a:schemeClr val="dk1"/>
              </a:buClr>
              <a:buSzPts val="1200"/>
              <a:buAutoNum type="arabicParenR"/>
            </a:pPr>
            <a:r>
              <a:rPr lang="en" sz="1200">
                <a:solidFill>
                  <a:schemeClr val="dk1"/>
                </a:solidFill>
              </a:rPr>
              <a:t>Serverless Functions refer to the ability to put a single set of reusable actions into an ephemeral container, and then host that independently from other components in the datacenter.</a:t>
            </a:r>
            <a:endParaRPr sz="1200">
              <a:solidFill>
                <a:schemeClr val="dk1"/>
              </a:solidFill>
            </a:endParaRPr>
          </a:p>
          <a:p>
            <a:pPr marL="0" marR="0" lvl="0" indent="0" algn="l" rtl="0">
              <a:lnSpc>
                <a:spcPct val="125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24e48c223c_2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24e48c223c_2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Each tool has its own purpose. We should be careful that we articulate the value each tool brings to the table and what it’s strengths and weaknesses are. We need to make sure to point out that as you move “up the stack” from Containers to Serverless, you have less control, but you have less that you are responsible for as well. Users need to make sure they’re picking the right tool for the job they need to accomplish.</a:t>
            </a:r>
            <a:endParaRPr/>
          </a:p>
          <a:p>
            <a:pPr marL="0" lvl="0" indent="0">
              <a:spcBef>
                <a:spcPts val="0"/>
              </a:spcBef>
              <a:spcAft>
                <a:spcPts val="0"/>
              </a:spcAft>
              <a:buNone/>
            </a:pPr>
            <a:endParaRPr/>
          </a:p>
          <a:p>
            <a:pPr marL="0" lvl="0" indent="0">
              <a:spcBef>
                <a:spcPts val="0"/>
              </a:spcBef>
              <a:spcAft>
                <a:spcPts val="0"/>
              </a:spcAft>
              <a:buNone/>
            </a:pPr>
            <a:r>
              <a:rPr lang="en"/>
              <a:t>Examples:</a:t>
            </a:r>
            <a:endParaRPr/>
          </a:p>
          <a:p>
            <a:pPr marL="0" lvl="0" indent="0">
              <a:spcBef>
                <a:spcPts val="0"/>
              </a:spcBef>
              <a:spcAft>
                <a:spcPts val="0"/>
              </a:spcAft>
              <a:buNone/>
            </a:pPr>
            <a:endParaRPr/>
          </a:p>
          <a:p>
            <a:pPr marL="0" lvl="0" indent="0">
              <a:spcBef>
                <a:spcPts val="0"/>
              </a:spcBef>
              <a:spcAft>
                <a:spcPts val="0"/>
              </a:spcAft>
              <a:buNone/>
            </a:pPr>
            <a:r>
              <a:rPr lang="en"/>
              <a:t>If you need to be able to run your application on a specific port, or need to co-mingle a couple applications right next to each other, then a Container Orchestrator (PKS) is a great solution.</a:t>
            </a:r>
            <a:endParaRPr/>
          </a:p>
          <a:p>
            <a:pPr marL="0" lvl="0" indent="0">
              <a:spcBef>
                <a:spcPts val="0"/>
              </a:spcBef>
              <a:spcAft>
                <a:spcPts val="0"/>
              </a:spcAft>
              <a:buNone/>
            </a:pPr>
            <a:endParaRPr/>
          </a:p>
          <a:p>
            <a:pPr marL="0" lvl="0" indent="0">
              <a:spcBef>
                <a:spcPts val="0"/>
              </a:spcBef>
              <a:spcAft>
                <a:spcPts val="0"/>
              </a:spcAft>
              <a:buNone/>
            </a:pPr>
            <a:r>
              <a:rPr lang="en"/>
              <a:t>If you have a webapp that runs without any heroic efforts to change from running on your laptop to production, then an Application Platform (PAS) is a great solution.</a:t>
            </a:r>
            <a:endParaRPr/>
          </a:p>
          <a:p>
            <a:pPr marL="0" lvl="0" indent="0">
              <a:spcBef>
                <a:spcPts val="0"/>
              </a:spcBef>
              <a:spcAft>
                <a:spcPts val="0"/>
              </a:spcAft>
              <a:buNone/>
            </a:pPr>
            <a:endParaRPr/>
          </a:p>
          <a:p>
            <a:pPr marL="0" lvl="0" indent="0" rtl="0">
              <a:spcBef>
                <a:spcPts val="0"/>
              </a:spcBef>
              <a:spcAft>
                <a:spcPts val="0"/>
              </a:spcAft>
              <a:buNone/>
            </a:pPr>
            <a:r>
              <a:rPr lang="en"/>
              <a:t>If you have a piece of code that needs to run when some event happens, instead of deploying an application with a very limited scope of work, consider writing that functionality to run as a Function as a Service and deploy to a Serverless Infrastructure (PFS)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Google Shape;7;p2"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Google Shape;10;p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Google Shape;11;p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Google Shape;14;p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Google Shape;15;p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Google Shape;16;p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Google Shape;17;p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Google Shape;18;p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Google Shape;19;p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Google Shape;20;p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Google Shape;21;p2"/>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31"/>
        <p:cNvGrpSpPr/>
        <p:nvPr/>
      </p:nvGrpSpPr>
      <p:grpSpPr>
        <a:xfrm>
          <a:off x="0" y="0"/>
          <a:ext cx="0" cy="0"/>
          <a:chOff x="0" y="0"/>
          <a:chExt cx="0" cy="0"/>
        </a:xfrm>
      </p:grpSpPr>
      <p:grpSp>
        <p:nvGrpSpPr>
          <p:cNvPr id="132" name="Google Shape;132;p12"/>
          <p:cNvGrpSpPr/>
          <p:nvPr/>
        </p:nvGrpSpPr>
        <p:grpSpPr>
          <a:xfrm>
            <a:off x="287525" y="4854556"/>
            <a:ext cx="634914" cy="148716"/>
            <a:chOff x="1841475" y="2392725"/>
            <a:chExt cx="3928925" cy="920275"/>
          </a:xfrm>
        </p:grpSpPr>
        <p:sp>
          <p:nvSpPr>
            <p:cNvPr id="133" name="Google Shape;133;p1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Google Shape;134;p1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Google Shape;135;p1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Google Shape;136;p1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p1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Google Shape;138;p1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Google Shape;139;p1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Google Shape;140;p1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 name="Google Shape;141;p1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2" name="Google Shape;142;p12"/>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3" name="Google Shape;143;p12"/>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44" name="Google Shape;144;p12"/>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45" name="Google Shape;145;p12"/>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46" name="Google Shape;146;p1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47" name="Google Shape;147;p12"/>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48" name="Google Shape;148;p12"/>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49" name="Google Shape;149;p12"/>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 Intro">
  <p:cSld name="Intro_1_1">
    <p:spTree>
      <p:nvGrpSpPr>
        <p:cNvPr id="1" name="Shape 150"/>
        <p:cNvGrpSpPr/>
        <p:nvPr/>
      </p:nvGrpSpPr>
      <p:grpSpPr>
        <a:xfrm>
          <a:off x="0" y="0"/>
          <a:ext cx="0" cy="0"/>
          <a:chOff x="0" y="0"/>
          <a:chExt cx="0" cy="0"/>
        </a:xfrm>
      </p:grpSpPr>
      <p:sp>
        <p:nvSpPr>
          <p:cNvPr id="151" name="Google Shape;151;p13"/>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3"/>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53" name="Google Shape;153;p13"/>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54" name="Google Shape;154;p13"/>
          <p:cNvGrpSpPr/>
          <p:nvPr/>
        </p:nvGrpSpPr>
        <p:grpSpPr>
          <a:xfrm>
            <a:off x="287525" y="4854556"/>
            <a:ext cx="634914" cy="148716"/>
            <a:chOff x="1841475" y="2392725"/>
            <a:chExt cx="3928925" cy="920275"/>
          </a:xfrm>
        </p:grpSpPr>
        <p:sp>
          <p:nvSpPr>
            <p:cNvPr id="155" name="Google Shape;155;p1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Google Shape;156;p1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Google Shape;157;p1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p1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Google Shape;159;p1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Google Shape;160;p1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Google Shape;161;p1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Google Shape;162;p1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63" name="Google Shape;163;p13"/>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64" name="Google Shape;164;p13"/>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 name="Google Shape;165;p13"/>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ctr"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5"/>
        <p:cNvGrpSpPr/>
        <p:nvPr/>
      </p:nvGrpSpPr>
      <p:grpSpPr>
        <a:xfrm>
          <a:off x="0" y="0"/>
          <a:ext cx="0" cy="0"/>
          <a:chOff x="0" y="0"/>
          <a:chExt cx="0" cy="0"/>
        </a:xfrm>
      </p:grpSpPr>
      <p:sp>
        <p:nvSpPr>
          <p:cNvPr id="376" name="Google Shape;376;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7" name="Google Shape;377;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8" name="Google Shape;37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1" name="Google Shape;38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2"/>
        <p:cNvGrpSpPr/>
        <p:nvPr/>
      </p:nvGrpSpPr>
      <p:grpSpPr>
        <a:xfrm>
          <a:off x="0" y="0"/>
          <a:ext cx="0" cy="0"/>
          <a:chOff x="0" y="0"/>
          <a:chExt cx="0" cy="0"/>
        </a:xfrm>
      </p:grpSpPr>
      <p:sp>
        <p:nvSpPr>
          <p:cNvPr id="383" name="Google Shape;38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85" name="Google Shape;38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6"/>
        <p:cNvGrpSpPr/>
        <p:nvPr/>
      </p:nvGrpSpPr>
      <p:grpSpPr>
        <a:xfrm>
          <a:off x="0" y="0"/>
          <a:ext cx="0" cy="0"/>
          <a:chOff x="0" y="0"/>
          <a:chExt cx="0" cy="0"/>
        </a:xfrm>
      </p:grpSpPr>
      <p:sp>
        <p:nvSpPr>
          <p:cNvPr id="387" name="Google Shape;38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8" name="Google Shape;388;p3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89" name="Google Shape;389;p3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90" name="Google Shape;39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1"/>
        <p:cNvGrpSpPr/>
        <p:nvPr/>
      </p:nvGrpSpPr>
      <p:grpSpPr>
        <a:xfrm>
          <a:off x="0" y="0"/>
          <a:ext cx="0" cy="0"/>
          <a:chOff x="0" y="0"/>
          <a:chExt cx="0" cy="0"/>
        </a:xfrm>
      </p:grpSpPr>
      <p:sp>
        <p:nvSpPr>
          <p:cNvPr id="392" name="Google Shape;39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3" name="Google Shape;39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4"/>
        <p:cNvGrpSpPr/>
        <p:nvPr/>
      </p:nvGrpSpPr>
      <p:grpSpPr>
        <a:xfrm>
          <a:off x="0" y="0"/>
          <a:ext cx="0" cy="0"/>
          <a:chOff x="0" y="0"/>
          <a:chExt cx="0" cy="0"/>
        </a:xfrm>
      </p:grpSpPr>
      <p:sp>
        <p:nvSpPr>
          <p:cNvPr id="395" name="Google Shape;395;p4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4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97" name="Google Shape;39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8"/>
        <p:cNvGrpSpPr/>
        <p:nvPr/>
      </p:nvGrpSpPr>
      <p:grpSpPr>
        <a:xfrm>
          <a:off x="0" y="0"/>
          <a:ext cx="0" cy="0"/>
          <a:chOff x="0" y="0"/>
          <a:chExt cx="0" cy="0"/>
        </a:xfrm>
      </p:grpSpPr>
      <p:sp>
        <p:nvSpPr>
          <p:cNvPr id="399" name="Google Shape;399;p4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0" name="Google Shape;40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1"/>
        <p:cNvGrpSpPr/>
        <p:nvPr/>
      </p:nvGrpSpPr>
      <p:grpSpPr>
        <a:xfrm>
          <a:off x="0" y="0"/>
          <a:ext cx="0" cy="0"/>
          <a:chOff x="0" y="0"/>
          <a:chExt cx="0" cy="0"/>
        </a:xfrm>
      </p:grpSpPr>
      <p:sp>
        <p:nvSpPr>
          <p:cNvPr id="402" name="Google Shape;402;p4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Google Shape;403;p4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04" name="Google Shape;404;p4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5" name="Google Shape;405;p4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6" name="Google Shape;40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0;p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Google Shape;31;p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Google Shape;32;p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Google Shape;33;p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Google Shape;34;p3"/>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7"/>
        <p:cNvGrpSpPr/>
        <p:nvPr/>
      </p:nvGrpSpPr>
      <p:grpSpPr>
        <a:xfrm>
          <a:off x="0" y="0"/>
          <a:ext cx="0" cy="0"/>
          <a:chOff x="0" y="0"/>
          <a:chExt cx="0" cy="0"/>
        </a:xfrm>
      </p:grpSpPr>
      <p:sp>
        <p:nvSpPr>
          <p:cNvPr id="408" name="Google Shape;408;p4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09" name="Google Shape;40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0"/>
        <p:cNvGrpSpPr/>
        <p:nvPr/>
      </p:nvGrpSpPr>
      <p:grpSpPr>
        <a:xfrm>
          <a:off x="0" y="0"/>
          <a:ext cx="0" cy="0"/>
          <a:chOff x="0" y="0"/>
          <a:chExt cx="0" cy="0"/>
        </a:xfrm>
      </p:grpSpPr>
      <p:sp>
        <p:nvSpPr>
          <p:cNvPr id="411" name="Google Shape;411;p4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12" name="Google Shape;412;p4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13" name="Google Shape;41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4"/>
        <p:cNvGrpSpPr/>
        <p:nvPr/>
      </p:nvGrpSpPr>
      <p:grpSpPr>
        <a:xfrm>
          <a:off x="0" y="0"/>
          <a:ext cx="0" cy="0"/>
          <a:chOff x="0" y="0"/>
          <a:chExt cx="0" cy="0"/>
        </a:xfrm>
      </p:grpSpPr>
      <p:sp>
        <p:nvSpPr>
          <p:cNvPr id="415" name="Google Shape;41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417"/>
        <p:cNvGrpSpPr/>
        <p:nvPr/>
      </p:nvGrpSpPr>
      <p:grpSpPr>
        <a:xfrm>
          <a:off x="0" y="0"/>
          <a:ext cx="0" cy="0"/>
          <a:chOff x="0" y="0"/>
          <a:chExt cx="0" cy="0"/>
        </a:xfrm>
      </p:grpSpPr>
      <p:pic>
        <p:nvPicPr>
          <p:cNvPr id="418" name="Google Shape;418;p4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419" name="Google Shape;419;p4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420" name="Google Shape;420;p4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421" name="Google Shape;421;p4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4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423" name="Google Shape;423;p47"/>
          <p:cNvGrpSpPr/>
          <p:nvPr/>
        </p:nvGrpSpPr>
        <p:grpSpPr>
          <a:xfrm>
            <a:off x="634507" y="819388"/>
            <a:ext cx="1337013" cy="313170"/>
            <a:chOff x="1841475" y="2392725"/>
            <a:chExt cx="3928925" cy="920275"/>
          </a:xfrm>
        </p:grpSpPr>
        <p:sp>
          <p:nvSpPr>
            <p:cNvPr id="424" name="Google Shape;424;p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5" name="Google Shape;425;p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6" name="Google Shape;426;p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7" name="Google Shape;427;p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8" name="Google Shape;428;p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9" name="Google Shape;429;p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0" name="Google Shape;430;p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1" name="Google Shape;431;p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432" name="Google Shape;432;p4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433"/>
        <p:cNvGrpSpPr/>
        <p:nvPr/>
      </p:nvGrpSpPr>
      <p:grpSpPr>
        <a:xfrm>
          <a:off x="0" y="0"/>
          <a:ext cx="0" cy="0"/>
          <a:chOff x="0" y="0"/>
          <a:chExt cx="0" cy="0"/>
        </a:xfrm>
      </p:grpSpPr>
      <p:sp>
        <p:nvSpPr>
          <p:cNvPr id="434" name="Google Shape;434;p4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435" name="Google Shape;435;p48"/>
          <p:cNvGrpSpPr/>
          <p:nvPr/>
        </p:nvGrpSpPr>
        <p:grpSpPr>
          <a:xfrm>
            <a:off x="287525" y="4854556"/>
            <a:ext cx="634914" cy="148716"/>
            <a:chOff x="1841475" y="2392725"/>
            <a:chExt cx="3928925" cy="920275"/>
          </a:xfrm>
        </p:grpSpPr>
        <p:sp>
          <p:nvSpPr>
            <p:cNvPr id="436" name="Google Shape;436;p4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Google Shape;437;p4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Google Shape;438;p4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Google Shape;439;p4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Google Shape;440;p4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Google Shape;441;p4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Google Shape;442;p4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Google Shape;443;p4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44" name="Google Shape;444;p4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445" name="Google Shape;445;p4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446"/>
        <p:cNvGrpSpPr/>
        <p:nvPr/>
      </p:nvGrpSpPr>
      <p:grpSpPr>
        <a:xfrm>
          <a:off x="0" y="0"/>
          <a:ext cx="0" cy="0"/>
          <a:chOff x="0" y="0"/>
          <a:chExt cx="0" cy="0"/>
        </a:xfrm>
      </p:grpSpPr>
      <p:sp>
        <p:nvSpPr>
          <p:cNvPr id="447" name="Google Shape;447;p4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449" name="Google Shape;449;p4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450" name="Google Shape;450;p49"/>
          <p:cNvGrpSpPr/>
          <p:nvPr/>
        </p:nvGrpSpPr>
        <p:grpSpPr>
          <a:xfrm>
            <a:off x="287525" y="4854556"/>
            <a:ext cx="634914" cy="148716"/>
            <a:chOff x="1841475" y="2392725"/>
            <a:chExt cx="3928925" cy="920275"/>
          </a:xfrm>
        </p:grpSpPr>
        <p:sp>
          <p:nvSpPr>
            <p:cNvPr id="451" name="Google Shape;451;p4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Google Shape;452;p4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Google Shape;453;p4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Google Shape;454;p4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Google Shape;455;p4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Google Shape;456;p4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Google Shape;457;p4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Google Shape;458;p4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59" name="Google Shape;459;p4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60" name="Google Shape;460;p4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46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463"/>
        <p:cNvGrpSpPr/>
        <p:nvPr/>
      </p:nvGrpSpPr>
      <p:grpSpPr>
        <a:xfrm>
          <a:off x="0" y="0"/>
          <a:ext cx="0" cy="0"/>
          <a:chOff x="0" y="0"/>
          <a:chExt cx="0" cy="0"/>
        </a:xfrm>
      </p:grpSpPr>
      <p:sp>
        <p:nvSpPr>
          <p:cNvPr id="464" name="Google Shape;464;p5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5" name="Google Shape;465;p51"/>
          <p:cNvGrpSpPr/>
          <p:nvPr/>
        </p:nvGrpSpPr>
        <p:grpSpPr>
          <a:xfrm>
            <a:off x="287525" y="4854556"/>
            <a:ext cx="634914" cy="148716"/>
            <a:chOff x="1841475" y="2392725"/>
            <a:chExt cx="3928925" cy="920275"/>
          </a:xfrm>
        </p:grpSpPr>
        <p:sp>
          <p:nvSpPr>
            <p:cNvPr id="466" name="Google Shape;466;p5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Google Shape;467;p5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Google Shape;468;p5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Google Shape;469;p5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Google Shape;470;p5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Google Shape;471;p5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Google Shape;472;p5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Google Shape;473;p5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74" name="Google Shape;474;p5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475"/>
        <p:cNvGrpSpPr/>
        <p:nvPr/>
      </p:nvGrpSpPr>
      <p:grpSpPr>
        <a:xfrm>
          <a:off x="0" y="0"/>
          <a:ext cx="0" cy="0"/>
          <a:chOff x="0" y="0"/>
          <a:chExt cx="0" cy="0"/>
        </a:xfrm>
      </p:grpSpPr>
      <p:sp>
        <p:nvSpPr>
          <p:cNvPr id="476" name="Google Shape;476;p5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52"/>
          <p:cNvGrpSpPr/>
          <p:nvPr/>
        </p:nvGrpSpPr>
        <p:grpSpPr>
          <a:xfrm>
            <a:off x="287525" y="4854556"/>
            <a:ext cx="634914" cy="148716"/>
            <a:chOff x="1841475" y="2392725"/>
            <a:chExt cx="3928925" cy="920275"/>
          </a:xfrm>
        </p:grpSpPr>
        <p:sp>
          <p:nvSpPr>
            <p:cNvPr id="478" name="Google Shape;478;p5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Google Shape;479;p5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Google Shape;480;p5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Google Shape;481;p5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Google Shape;482;p5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Google Shape;483;p5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Google Shape;484;p5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Google Shape;485;p5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86" name="Google Shape;486;p5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87" name="Google Shape;487;p5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88" name="Google Shape;488;p5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489" name="Google Shape;489;p5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490" name="Google Shape;490;p5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491"/>
        <p:cNvGrpSpPr/>
        <p:nvPr/>
      </p:nvGrpSpPr>
      <p:grpSpPr>
        <a:xfrm>
          <a:off x="0" y="0"/>
          <a:ext cx="0" cy="0"/>
          <a:chOff x="0" y="0"/>
          <a:chExt cx="0" cy="0"/>
        </a:xfrm>
      </p:grpSpPr>
      <p:pic>
        <p:nvPicPr>
          <p:cNvPr id="492" name="Google Shape;492;p53"/>
          <p:cNvPicPr preferRelativeResize="0"/>
          <p:nvPr/>
        </p:nvPicPr>
        <p:blipFill>
          <a:blip r:embed="rId2">
            <a:alphaModFix/>
          </a:blip>
          <a:stretch>
            <a:fillRect/>
          </a:stretch>
        </p:blipFill>
        <p:spPr>
          <a:xfrm>
            <a:off x="0" y="0"/>
            <a:ext cx="9144000" cy="5143489"/>
          </a:xfrm>
          <a:prstGeom prst="rect">
            <a:avLst/>
          </a:prstGeom>
          <a:noFill/>
          <a:ln>
            <a:noFill/>
          </a:ln>
        </p:spPr>
      </p:pic>
      <p:sp>
        <p:nvSpPr>
          <p:cNvPr id="493" name="Google Shape;493;p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4" name="Google Shape;494;p53"/>
          <p:cNvGrpSpPr/>
          <p:nvPr/>
        </p:nvGrpSpPr>
        <p:grpSpPr>
          <a:xfrm>
            <a:off x="287525" y="4854556"/>
            <a:ext cx="634914" cy="148716"/>
            <a:chOff x="1841475" y="2392725"/>
            <a:chExt cx="3928925" cy="920275"/>
          </a:xfrm>
        </p:grpSpPr>
        <p:sp>
          <p:nvSpPr>
            <p:cNvPr id="495" name="Google Shape;495;p5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Google Shape;496;p5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Google Shape;497;p5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Google Shape;498;p5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Google Shape;499;p5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Google Shape;500;p5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Google Shape;501;p5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Google Shape;502;p5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35"/>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503"/>
        <p:cNvGrpSpPr/>
        <p:nvPr/>
      </p:nvGrpSpPr>
      <p:grpSpPr>
        <a:xfrm>
          <a:off x="0" y="0"/>
          <a:ext cx="0" cy="0"/>
          <a:chOff x="0" y="0"/>
          <a:chExt cx="0" cy="0"/>
        </a:xfrm>
      </p:grpSpPr>
      <p:sp>
        <p:nvSpPr>
          <p:cNvPr id="504" name="Google Shape;504;p5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5" name="Google Shape;505;p54"/>
          <p:cNvGrpSpPr/>
          <p:nvPr/>
        </p:nvGrpSpPr>
        <p:grpSpPr>
          <a:xfrm>
            <a:off x="287525" y="4854556"/>
            <a:ext cx="634914" cy="148716"/>
            <a:chOff x="1841475" y="2392725"/>
            <a:chExt cx="3928925" cy="920275"/>
          </a:xfrm>
        </p:grpSpPr>
        <p:sp>
          <p:nvSpPr>
            <p:cNvPr id="506" name="Google Shape;506;p5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Google Shape;507;p5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Google Shape;508;p5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Google Shape;509;p5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Google Shape;510;p5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Google Shape;511;p5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Google Shape;512;p5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Google Shape;513;p5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514"/>
        <p:cNvGrpSpPr/>
        <p:nvPr/>
      </p:nvGrpSpPr>
      <p:grpSpPr>
        <a:xfrm>
          <a:off x="0" y="0"/>
          <a:ext cx="0" cy="0"/>
          <a:chOff x="0" y="0"/>
          <a:chExt cx="0" cy="0"/>
        </a:xfrm>
      </p:grpSpPr>
      <p:cxnSp>
        <p:nvCxnSpPr>
          <p:cNvPr id="515" name="Google Shape;515;p5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16" name="Google Shape;516;p5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7" name="Google Shape;517;p55"/>
          <p:cNvGrpSpPr/>
          <p:nvPr/>
        </p:nvGrpSpPr>
        <p:grpSpPr>
          <a:xfrm>
            <a:off x="287525" y="4854556"/>
            <a:ext cx="634914" cy="148716"/>
            <a:chOff x="1841475" y="2392725"/>
            <a:chExt cx="3928925" cy="920275"/>
          </a:xfrm>
        </p:grpSpPr>
        <p:sp>
          <p:nvSpPr>
            <p:cNvPr id="518" name="Google Shape;518;p5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Google Shape;519;p5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Google Shape;520;p5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Google Shape;521;p5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Google Shape;522;p5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Google Shape;523;p5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Google Shape;524;p5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Google Shape;525;p5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526" name="Google Shape;526;p5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527" name="Google Shape;527;p55"/>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528" name="Google Shape;528;p5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529"/>
        <p:cNvGrpSpPr/>
        <p:nvPr/>
      </p:nvGrpSpPr>
      <p:grpSpPr>
        <a:xfrm>
          <a:off x="0" y="0"/>
          <a:ext cx="0" cy="0"/>
          <a:chOff x="0" y="0"/>
          <a:chExt cx="0" cy="0"/>
        </a:xfrm>
      </p:grpSpPr>
      <p:cxnSp>
        <p:nvCxnSpPr>
          <p:cNvPr id="530" name="Google Shape;530;p5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531" name="Google Shape;531;p56"/>
          <p:cNvGrpSpPr/>
          <p:nvPr/>
        </p:nvGrpSpPr>
        <p:grpSpPr>
          <a:xfrm>
            <a:off x="287525" y="4854556"/>
            <a:ext cx="634914" cy="148716"/>
            <a:chOff x="1841475" y="2392725"/>
            <a:chExt cx="3928925" cy="920275"/>
          </a:xfrm>
        </p:grpSpPr>
        <p:sp>
          <p:nvSpPr>
            <p:cNvPr id="532" name="Google Shape;532;p5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Google Shape;533;p5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Google Shape;534;p5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Google Shape;535;p5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Google Shape;536;p5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Google Shape;537;p5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Google Shape;538;p5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Google Shape;539;p5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40" name="Google Shape;540;p5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1" name="Google Shape;541;p5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542" name="Google Shape;542;p56"/>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543" name="Google Shape;543;p5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544"/>
        <p:cNvGrpSpPr/>
        <p:nvPr/>
      </p:nvGrpSpPr>
      <p:grpSpPr>
        <a:xfrm>
          <a:off x="0" y="0"/>
          <a:ext cx="0" cy="0"/>
          <a:chOff x="0" y="0"/>
          <a:chExt cx="0" cy="0"/>
        </a:xfrm>
      </p:grpSpPr>
      <p:sp>
        <p:nvSpPr>
          <p:cNvPr id="545" name="Google Shape;545;p5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546" name="Google Shape;546;p57"/>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547" name="Google Shape;547;p57"/>
          <p:cNvGrpSpPr/>
          <p:nvPr/>
        </p:nvGrpSpPr>
        <p:grpSpPr>
          <a:xfrm>
            <a:off x="287525" y="4854556"/>
            <a:ext cx="634914" cy="148716"/>
            <a:chOff x="1841475" y="2392725"/>
            <a:chExt cx="3928925" cy="920275"/>
          </a:xfrm>
        </p:grpSpPr>
        <p:sp>
          <p:nvSpPr>
            <p:cNvPr id="548" name="Google Shape;548;p5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Google Shape;549;p5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Google Shape;550;p5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Google Shape;551;p5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Google Shape;552;p5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Google Shape;553;p5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Google Shape;554;p5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Google Shape;555;p5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56" name="Google Shape;556;p57"/>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5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558"/>
        <p:cNvGrpSpPr/>
        <p:nvPr/>
      </p:nvGrpSpPr>
      <p:grpSpPr>
        <a:xfrm>
          <a:off x="0" y="0"/>
          <a:ext cx="0" cy="0"/>
          <a:chOff x="0" y="0"/>
          <a:chExt cx="0" cy="0"/>
        </a:xfrm>
      </p:grpSpPr>
      <p:grpSp>
        <p:nvGrpSpPr>
          <p:cNvPr id="559" name="Google Shape;559;p58"/>
          <p:cNvGrpSpPr/>
          <p:nvPr/>
        </p:nvGrpSpPr>
        <p:grpSpPr>
          <a:xfrm>
            <a:off x="287525" y="4854556"/>
            <a:ext cx="634914" cy="148716"/>
            <a:chOff x="1841475" y="2392725"/>
            <a:chExt cx="3928925" cy="920275"/>
          </a:xfrm>
        </p:grpSpPr>
        <p:sp>
          <p:nvSpPr>
            <p:cNvPr id="560" name="Google Shape;560;p5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Google Shape;561;p5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Google Shape;562;p5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Google Shape;563;p5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Google Shape;564;p5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Google Shape;565;p5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Google Shape;566;p5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Google Shape;567;p5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68" name="Google Shape;568;p5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9" name="Google Shape;569;p5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70" name="Google Shape;570;p5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571" name="Google Shape;571;p5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572" name="Google Shape;572;p5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573" name="Google Shape;573;p5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574" name="Google Shape;574;p5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75" name="Google Shape;575;p5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576" name="Google Shape;576;p5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A4F6"/>
        </a:solidFill>
        <a:effectLst/>
      </p:bgPr>
    </p:bg>
    <p:spTree>
      <p:nvGrpSpPr>
        <p:cNvPr id="1" name="Shape 577"/>
        <p:cNvGrpSpPr/>
        <p:nvPr/>
      </p:nvGrpSpPr>
      <p:grpSpPr>
        <a:xfrm>
          <a:off x="0" y="0"/>
          <a:ext cx="0" cy="0"/>
          <a:chOff x="0" y="0"/>
          <a:chExt cx="0" cy="0"/>
        </a:xfrm>
      </p:grpSpPr>
      <p:cxnSp>
        <p:nvCxnSpPr>
          <p:cNvPr id="578" name="Google Shape;578;p59"/>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579" name="Google Shape;579;p59"/>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580" name="Google Shape;580;p59"/>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81" name="Google Shape;581;p59"/>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ctr" anchorCtr="0"/>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a:endParaRPr/>
          </a:p>
        </p:txBody>
      </p:sp>
      <p:sp>
        <p:nvSpPr>
          <p:cNvPr id="582" name="Google Shape;582;p59"/>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83" name="Google Shape;583;p5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4"/>
        <p:cNvGrpSpPr/>
        <p:nvPr/>
      </p:nvGrpSpPr>
      <p:grpSpPr>
        <a:xfrm>
          <a:off x="0" y="0"/>
          <a:ext cx="0" cy="0"/>
          <a:chOff x="0" y="0"/>
          <a:chExt cx="0" cy="0"/>
        </a:xfrm>
      </p:grpSpPr>
      <p:cxnSp>
        <p:nvCxnSpPr>
          <p:cNvPr id="585" name="Google Shape;585;p60"/>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586" name="Google Shape;586;p60"/>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587" name="Google Shape;587;p6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8" name="Google Shape;588;p60"/>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89" name="Google Shape;589;p60"/>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0" name="Google Shape;590;p6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1"/>
        <p:cNvGrpSpPr/>
        <p:nvPr/>
      </p:nvGrpSpPr>
      <p:grpSpPr>
        <a:xfrm>
          <a:off x="0" y="0"/>
          <a:ext cx="0" cy="0"/>
          <a:chOff x="0" y="0"/>
          <a:chExt cx="0" cy="0"/>
        </a:xfrm>
      </p:grpSpPr>
      <p:sp>
        <p:nvSpPr>
          <p:cNvPr id="592" name="Google Shape;592;p61"/>
          <p:cNvSpPr/>
          <p:nvPr/>
        </p:nvSpPr>
        <p:spPr>
          <a:xfrm>
            <a:off x="4572000" y="125"/>
            <a:ext cx="4572000" cy="5143500"/>
          </a:xfrm>
          <a:prstGeom prst="rect">
            <a:avLst/>
          </a:prstGeom>
          <a:solidFill>
            <a:srgbClr val="00A4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93" name="Google Shape;593;p6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94" name="Google Shape;594;p61"/>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00A4F6"/>
              </a:buClr>
              <a:buSzPts val="3600"/>
              <a:buChar char="●"/>
              <a:defRPr sz="3600">
                <a:solidFill>
                  <a:srgbClr val="00A4F6"/>
                </a:solidFill>
              </a:defRPr>
            </a:lvl1pPr>
            <a:lvl2pPr lvl="1" algn="ctr" rtl="0">
              <a:spcBef>
                <a:spcPts val="0"/>
              </a:spcBef>
              <a:spcAft>
                <a:spcPts val="0"/>
              </a:spcAft>
              <a:buClr>
                <a:srgbClr val="00A4F6"/>
              </a:buClr>
              <a:buSzPts val="3600"/>
              <a:buChar char="○"/>
              <a:defRPr sz="3600">
                <a:solidFill>
                  <a:srgbClr val="00A4F6"/>
                </a:solidFill>
              </a:defRPr>
            </a:lvl2pPr>
            <a:lvl3pPr lvl="2" algn="ctr" rtl="0">
              <a:spcBef>
                <a:spcPts val="0"/>
              </a:spcBef>
              <a:spcAft>
                <a:spcPts val="0"/>
              </a:spcAft>
              <a:buClr>
                <a:srgbClr val="00A4F6"/>
              </a:buClr>
              <a:buSzPts val="3600"/>
              <a:buChar char="■"/>
              <a:defRPr sz="3600">
                <a:solidFill>
                  <a:srgbClr val="00A4F6"/>
                </a:solidFill>
              </a:defRPr>
            </a:lvl3pPr>
            <a:lvl4pPr lvl="3" algn="ctr" rtl="0">
              <a:spcBef>
                <a:spcPts val="0"/>
              </a:spcBef>
              <a:spcAft>
                <a:spcPts val="0"/>
              </a:spcAft>
              <a:buClr>
                <a:srgbClr val="00A4F6"/>
              </a:buClr>
              <a:buSzPts val="3600"/>
              <a:buChar char="●"/>
              <a:defRPr sz="3600">
                <a:solidFill>
                  <a:srgbClr val="00A4F6"/>
                </a:solidFill>
              </a:defRPr>
            </a:lvl4pPr>
            <a:lvl5pPr lvl="4" algn="ctr" rtl="0">
              <a:spcBef>
                <a:spcPts val="0"/>
              </a:spcBef>
              <a:spcAft>
                <a:spcPts val="0"/>
              </a:spcAft>
              <a:buClr>
                <a:srgbClr val="00A4F6"/>
              </a:buClr>
              <a:buSzPts val="3600"/>
              <a:buChar char="○"/>
              <a:defRPr sz="3600">
                <a:solidFill>
                  <a:srgbClr val="00A4F6"/>
                </a:solidFill>
              </a:defRPr>
            </a:lvl5pPr>
            <a:lvl6pPr lvl="5" algn="ctr" rtl="0">
              <a:spcBef>
                <a:spcPts val="0"/>
              </a:spcBef>
              <a:spcAft>
                <a:spcPts val="0"/>
              </a:spcAft>
              <a:buClr>
                <a:srgbClr val="00A4F6"/>
              </a:buClr>
              <a:buSzPts val="3600"/>
              <a:buChar char="■"/>
              <a:defRPr sz="3600">
                <a:solidFill>
                  <a:srgbClr val="00A4F6"/>
                </a:solidFill>
              </a:defRPr>
            </a:lvl6pPr>
            <a:lvl7pPr lvl="6" algn="ctr" rtl="0">
              <a:spcBef>
                <a:spcPts val="0"/>
              </a:spcBef>
              <a:spcAft>
                <a:spcPts val="0"/>
              </a:spcAft>
              <a:buClr>
                <a:srgbClr val="00A4F6"/>
              </a:buClr>
              <a:buSzPts val="3600"/>
              <a:buChar char="●"/>
              <a:defRPr sz="3600">
                <a:solidFill>
                  <a:srgbClr val="00A4F6"/>
                </a:solidFill>
              </a:defRPr>
            </a:lvl7pPr>
            <a:lvl8pPr lvl="7" algn="ctr" rtl="0">
              <a:spcBef>
                <a:spcPts val="0"/>
              </a:spcBef>
              <a:spcAft>
                <a:spcPts val="0"/>
              </a:spcAft>
              <a:buClr>
                <a:srgbClr val="00A4F6"/>
              </a:buClr>
              <a:buSzPts val="3600"/>
              <a:buChar char="○"/>
              <a:defRPr sz="3600">
                <a:solidFill>
                  <a:srgbClr val="00A4F6"/>
                </a:solidFill>
              </a:defRPr>
            </a:lvl8pPr>
            <a:lvl9pPr lvl="8" algn="ctr" rtl="0">
              <a:spcBef>
                <a:spcPts val="0"/>
              </a:spcBef>
              <a:spcAft>
                <a:spcPts val="0"/>
              </a:spcAft>
              <a:buClr>
                <a:srgbClr val="00A4F6"/>
              </a:buClr>
              <a:buSzPts val="3600"/>
              <a:buChar char="■"/>
              <a:defRPr sz="3600">
                <a:solidFill>
                  <a:srgbClr val="00A4F6"/>
                </a:solidFill>
              </a:defRPr>
            </a:lvl9pPr>
          </a:lstStyle>
          <a:p>
            <a:endParaRPr/>
          </a:p>
        </p:txBody>
      </p:sp>
      <p:sp>
        <p:nvSpPr>
          <p:cNvPr id="595" name="Google Shape;595;p61"/>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6" name="Google Shape;596;p6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597" name="Google Shape;597;p6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8"/>
        <p:cNvGrpSpPr/>
        <p:nvPr/>
      </p:nvGrpSpPr>
      <p:grpSpPr>
        <a:xfrm>
          <a:off x="0" y="0"/>
          <a:ext cx="0" cy="0"/>
          <a:chOff x="0" y="0"/>
          <a:chExt cx="0" cy="0"/>
        </a:xfrm>
      </p:grpSpPr>
      <p:cxnSp>
        <p:nvCxnSpPr>
          <p:cNvPr id="599" name="Google Shape;599;p62"/>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600" name="Google Shape;600;p62"/>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601" name="Google Shape;601;p6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02" name="Google Shape;602;p6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03" name="Google Shape;603;p62"/>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4" name="Google Shape;604;p62"/>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05" name="Google Shape;605;p6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6"/>
        <p:cNvGrpSpPr/>
        <p:nvPr/>
      </p:nvGrpSpPr>
      <p:grpSpPr>
        <a:xfrm>
          <a:off x="0" y="0"/>
          <a:ext cx="0" cy="0"/>
          <a:chOff x="0" y="0"/>
          <a:chExt cx="0" cy="0"/>
        </a:xfrm>
      </p:grpSpPr>
      <p:cxnSp>
        <p:nvCxnSpPr>
          <p:cNvPr id="607" name="Google Shape;607;p6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08" name="Google Shape;608;p63"/>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09" name="Google Shape;609;p63"/>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lstStyle>
            <a:lvl1pPr marL="457200" lvl="0" indent="-228600" rtl="0">
              <a:lnSpc>
                <a:spcPct val="100000"/>
              </a:lnSpc>
              <a:spcBef>
                <a:spcPts val="0"/>
              </a:spcBef>
              <a:spcAft>
                <a:spcPts val="0"/>
              </a:spcAft>
              <a:buSzPts val="1400"/>
              <a:buNone/>
              <a:defRPr/>
            </a:lvl1pPr>
          </a:lstStyle>
          <a:p>
            <a:endParaRPr/>
          </a:p>
        </p:txBody>
      </p:sp>
      <p:sp>
        <p:nvSpPr>
          <p:cNvPr id="610" name="Google Shape;610;p6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 name="Google Shape;38;p5"/>
          <p:cNvGrpSpPr/>
          <p:nvPr/>
        </p:nvGrpSpPr>
        <p:grpSpPr>
          <a:xfrm>
            <a:off x="287525" y="4854556"/>
            <a:ext cx="634914" cy="148716"/>
            <a:chOff x="1841475" y="2392725"/>
            <a:chExt cx="3928925" cy="920275"/>
          </a:xfrm>
        </p:grpSpPr>
        <p:sp>
          <p:nvSpPr>
            <p:cNvPr id="39" name="Google Shape;39;p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Google Shape;40;p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Google Shape;42;p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Google Shape;43;p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Google Shape;44;p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7" name="Google Shape;47;p5"/>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1"/>
        <p:cNvGrpSpPr/>
        <p:nvPr/>
      </p:nvGrpSpPr>
      <p:grpSpPr>
        <a:xfrm>
          <a:off x="0" y="0"/>
          <a:ext cx="0" cy="0"/>
          <a:chOff x="0" y="0"/>
          <a:chExt cx="0" cy="0"/>
        </a:xfrm>
      </p:grpSpPr>
      <p:cxnSp>
        <p:nvCxnSpPr>
          <p:cNvPr id="612" name="Google Shape;612;p6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13" name="Google Shape;613;p64"/>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614" name="Google Shape;614;p64"/>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ctr" anchorCtr="0"/>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15" name="Google Shape;615;p6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A4F6"/>
        </a:solidFill>
        <a:effectLst/>
      </p:bgPr>
    </p:bg>
    <p:spTree>
      <p:nvGrpSpPr>
        <p:cNvPr id="1" name="Shape 616"/>
        <p:cNvGrpSpPr/>
        <p:nvPr/>
      </p:nvGrpSpPr>
      <p:grpSpPr>
        <a:xfrm>
          <a:off x="0" y="0"/>
          <a:ext cx="0" cy="0"/>
          <a:chOff x="0" y="0"/>
          <a:chExt cx="0" cy="0"/>
        </a:xfrm>
      </p:grpSpPr>
      <p:cxnSp>
        <p:nvCxnSpPr>
          <p:cNvPr id="617" name="Google Shape;617;p6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618" name="Google Shape;618;p6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619" name="Google Shape;619;p65"/>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lt1"/>
              </a:buClr>
              <a:buSzPts val="4800"/>
              <a:buChar char="●"/>
              <a:defRPr sz="4800">
                <a:solidFill>
                  <a:schemeClr val="lt1"/>
                </a:solidFill>
              </a:defRPr>
            </a:lvl1pPr>
            <a:lvl2pPr lvl="1" algn="ctr" rtl="0">
              <a:spcBef>
                <a:spcPts val="0"/>
              </a:spcBef>
              <a:spcAft>
                <a:spcPts val="0"/>
              </a:spcAft>
              <a:buClr>
                <a:schemeClr val="lt1"/>
              </a:buClr>
              <a:buSzPts val="4800"/>
              <a:buChar char="○"/>
              <a:defRPr sz="4800">
                <a:solidFill>
                  <a:schemeClr val="lt1"/>
                </a:solidFill>
              </a:defRPr>
            </a:lvl2pPr>
            <a:lvl3pPr lvl="2" algn="ctr" rtl="0">
              <a:spcBef>
                <a:spcPts val="0"/>
              </a:spcBef>
              <a:spcAft>
                <a:spcPts val="0"/>
              </a:spcAft>
              <a:buClr>
                <a:schemeClr val="lt1"/>
              </a:buClr>
              <a:buSzPts val="4800"/>
              <a:buChar char="■"/>
              <a:defRPr sz="4800">
                <a:solidFill>
                  <a:schemeClr val="lt1"/>
                </a:solidFill>
              </a:defRPr>
            </a:lvl3pPr>
            <a:lvl4pPr lvl="3" algn="ctr" rtl="0">
              <a:spcBef>
                <a:spcPts val="0"/>
              </a:spcBef>
              <a:spcAft>
                <a:spcPts val="0"/>
              </a:spcAft>
              <a:buClr>
                <a:schemeClr val="lt1"/>
              </a:buClr>
              <a:buSzPts val="4800"/>
              <a:buChar char="●"/>
              <a:defRPr sz="4800">
                <a:solidFill>
                  <a:schemeClr val="lt1"/>
                </a:solidFill>
              </a:defRPr>
            </a:lvl4pPr>
            <a:lvl5pPr lvl="4" algn="ctr" rtl="0">
              <a:spcBef>
                <a:spcPts val="0"/>
              </a:spcBef>
              <a:spcAft>
                <a:spcPts val="0"/>
              </a:spcAft>
              <a:buClr>
                <a:schemeClr val="lt1"/>
              </a:buClr>
              <a:buSzPts val="4800"/>
              <a:buChar char="○"/>
              <a:defRPr sz="4800">
                <a:solidFill>
                  <a:schemeClr val="lt1"/>
                </a:solidFill>
              </a:defRPr>
            </a:lvl5pPr>
            <a:lvl6pPr lvl="5" algn="ctr" rtl="0">
              <a:spcBef>
                <a:spcPts val="0"/>
              </a:spcBef>
              <a:spcAft>
                <a:spcPts val="0"/>
              </a:spcAft>
              <a:buClr>
                <a:schemeClr val="lt1"/>
              </a:buClr>
              <a:buSzPts val="4800"/>
              <a:buChar char="■"/>
              <a:defRPr sz="4800">
                <a:solidFill>
                  <a:schemeClr val="lt1"/>
                </a:solidFill>
              </a:defRPr>
            </a:lvl6pPr>
            <a:lvl7pPr lvl="6" algn="ctr" rtl="0">
              <a:spcBef>
                <a:spcPts val="0"/>
              </a:spcBef>
              <a:spcAft>
                <a:spcPts val="0"/>
              </a:spcAft>
              <a:buClr>
                <a:schemeClr val="lt1"/>
              </a:buClr>
              <a:buSzPts val="4800"/>
              <a:buChar char="●"/>
              <a:defRPr sz="4800">
                <a:solidFill>
                  <a:schemeClr val="lt1"/>
                </a:solidFill>
              </a:defRPr>
            </a:lvl7pPr>
            <a:lvl8pPr lvl="7" algn="ctr" rtl="0">
              <a:spcBef>
                <a:spcPts val="0"/>
              </a:spcBef>
              <a:spcAft>
                <a:spcPts val="0"/>
              </a:spcAft>
              <a:buClr>
                <a:schemeClr val="lt1"/>
              </a:buClr>
              <a:buSzPts val="4800"/>
              <a:buChar char="○"/>
              <a:defRPr sz="4800">
                <a:solidFill>
                  <a:schemeClr val="lt1"/>
                </a:solidFill>
              </a:defRPr>
            </a:lvl8pPr>
            <a:lvl9pPr lvl="8" algn="ctr" rtl="0">
              <a:spcBef>
                <a:spcPts val="0"/>
              </a:spcBef>
              <a:spcAft>
                <a:spcPts val="0"/>
              </a:spcAft>
              <a:buClr>
                <a:schemeClr val="lt1"/>
              </a:buClr>
              <a:buSzPts val="4800"/>
              <a:buChar char="■"/>
              <a:defRPr sz="4800">
                <a:solidFill>
                  <a:schemeClr val="lt1"/>
                </a:solidFill>
              </a:defRPr>
            </a:lvl9pPr>
          </a:lstStyle>
          <a:p>
            <a:endParaRPr/>
          </a:p>
        </p:txBody>
      </p:sp>
      <p:sp>
        <p:nvSpPr>
          <p:cNvPr id="620" name="Google Shape;620;p6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22"/>
        <p:cNvGrpSpPr/>
        <p:nvPr/>
      </p:nvGrpSpPr>
      <p:grpSpPr>
        <a:xfrm>
          <a:off x="0" y="0"/>
          <a:ext cx="0" cy="0"/>
          <a:chOff x="0" y="0"/>
          <a:chExt cx="0" cy="0"/>
        </a:xfrm>
      </p:grpSpPr>
      <p:pic>
        <p:nvPicPr>
          <p:cNvPr id="623" name="Google Shape;623;p6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624" name="Google Shape;624;p6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625" name="Google Shape;625;p67"/>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626" name="Google Shape;626;p67"/>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6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628" name="Google Shape;628;p67"/>
          <p:cNvGrpSpPr/>
          <p:nvPr/>
        </p:nvGrpSpPr>
        <p:grpSpPr>
          <a:xfrm>
            <a:off x="634507" y="819388"/>
            <a:ext cx="1337013" cy="313170"/>
            <a:chOff x="1841475" y="2392725"/>
            <a:chExt cx="3928925" cy="920275"/>
          </a:xfrm>
        </p:grpSpPr>
        <p:sp>
          <p:nvSpPr>
            <p:cNvPr id="629" name="Google Shape;629;p6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0" name="Google Shape;630;p6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1" name="Google Shape;631;p6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2" name="Google Shape;632;p6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3" name="Google Shape;633;p6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4" name="Google Shape;634;p6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5" name="Google Shape;635;p6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p6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637" name="Google Shape;637;p6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638"/>
        <p:cNvGrpSpPr/>
        <p:nvPr/>
      </p:nvGrpSpPr>
      <p:grpSpPr>
        <a:xfrm>
          <a:off x="0" y="0"/>
          <a:ext cx="0" cy="0"/>
          <a:chOff x="0" y="0"/>
          <a:chExt cx="0" cy="0"/>
        </a:xfrm>
      </p:grpSpPr>
      <p:sp>
        <p:nvSpPr>
          <p:cNvPr id="639" name="Google Shape;639;p68"/>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640" name="Google Shape;640;p68"/>
          <p:cNvGrpSpPr/>
          <p:nvPr/>
        </p:nvGrpSpPr>
        <p:grpSpPr>
          <a:xfrm>
            <a:off x="287525" y="4854556"/>
            <a:ext cx="634914" cy="148716"/>
            <a:chOff x="1841475" y="2392725"/>
            <a:chExt cx="3928925" cy="920275"/>
          </a:xfrm>
        </p:grpSpPr>
        <p:sp>
          <p:nvSpPr>
            <p:cNvPr id="641" name="Google Shape;641;p6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Google Shape;642;p6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Google Shape;643;p6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Google Shape;644;p6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Google Shape;645;p6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6" name="Google Shape;646;p6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7" name="Google Shape;647;p6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Google Shape;648;p6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649" name="Google Shape;649;p68"/>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650" name="Google Shape;650;p6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651"/>
        <p:cNvGrpSpPr/>
        <p:nvPr/>
      </p:nvGrpSpPr>
      <p:grpSpPr>
        <a:xfrm>
          <a:off x="0" y="0"/>
          <a:ext cx="0" cy="0"/>
          <a:chOff x="0" y="0"/>
          <a:chExt cx="0" cy="0"/>
        </a:xfrm>
      </p:grpSpPr>
      <p:sp>
        <p:nvSpPr>
          <p:cNvPr id="652" name="Google Shape;652;p6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53" name="Google Shape;653;p6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654" name="Google Shape;654;p6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655" name="Google Shape;655;p69"/>
          <p:cNvGrpSpPr/>
          <p:nvPr/>
        </p:nvGrpSpPr>
        <p:grpSpPr>
          <a:xfrm>
            <a:off x="287525" y="4854556"/>
            <a:ext cx="634914" cy="148716"/>
            <a:chOff x="1841475" y="2392725"/>
            <a:chExt cx="3928925" cy="920275"/>
          </a:xfrm>
        </p:grpSpPr>
        <p:sp>
          <p:nvSpPr>
            <p:cNvPr id="656" name="Google Shape;656;p6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Google Shape;657;p6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8" name="Google Shape;658;p6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9" name="Google Shape;659;p6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Google Shape;660;p6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Google Shape;661;p6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2" name="Google Shape;662;p6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3" name="Google Shape;663;p6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664" name="Google Shape;664;p6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665" name="Google Shape;665;p6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6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66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668"/>
        <p:cNvGrpSpPr/>
        <p:nvPr/>
      </p:nvGrpSpPr>
      <p:grpSpPr>
        <a:xfrm>
          <a:off x="0" y="0"/>
          <a:ext cx="0" cy="0"/>
          <a:chOff x="0" y="0"/>
          <a:chExt cx="0" cy="0"/>
        </a:xfrm>
      </p:grpSpPr>
      <p:sp>
        <p:nvSpPr>
          <p:cNvPr id="669" name="Google Shape;669;p7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0" name="Google Shape;670;p71"/>
          <p:cNvGrpSpPr/>
          <p:nvPr/>
        </p:nvGrpSpPr>
        <p:grpSpPr>
          <a:xfrm>
            <a:off x="287525" y="4854556"/>
            <a:ext cx="634914" cy="148716"/>
            <a:chOff x="1841475" y="2392725"/>
            <a:chExt cx="3928925" cy="920275"/>
          </a:xfrm>
        </p:grpSpPr>
        <p:sp>
          <p:nvSpPr>
            <p:cNvPr id="671" name="Google Shape;671;p7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2" name="Google Shape;672;p7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3" name="Google Shape;673;p7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Google Shape;674;p7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Google Shape;675;p7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Google Shape;676;p7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Google Shape;677;p7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Google Shape;678;p7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79" name="Google Shape;679;p71"/>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80"/>
        <p:cNvGrpSpPr/>
        <p:nvPr/>
      </p:nvGrpSpPr>
      <p:grpSpPr>
        <a:xfrm>
          <a:off x="0" y="0"/>
          <a:ext cx="0" cy="0"/>
          <a:chOff x="0" y="0"/>
          <a:chExt cx="0" cy="0"/>
        </a:xfrm>
      </p:grpSpPr>
      <p:sp>
        <p:nvSpPr>
          <p:cNvPr id="681" name="Google Shape;681;p7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82" name="Google Shape;682;p72"/>
          <p:cNvGrpSpPr/>
          <p:nvPr/>
        </p:nvGrpSpPr>
        <p:grpSpPr>
          <a:xfrm>
            <a:off x="287525" y="4854556"/>
            <a:ext cx="634914" cy="148716"/>
            <a:chOff x="1841475" y="2392725"/>
            <a:chExt cx="3928925" cy="920275"/>
          </a:xfrm>
        </p:grpSpPr>
        <p:sp>
          <p:nvSpPr>
            <p:cNvPr id="683" name="Google Shape;683;p7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Google Shape;684;p7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Google Shape;685;p7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Google Shape;686;p7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Google Shape;687;p7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8" name="Google Shape;688;p7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Google Shape;689;p7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Google Shape;690;p7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91" name="Google Shape;691;p7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92" name="Google Shape;692;p72"/>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93" name="Google Shape;693;p72"/>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94" name="Google Shape;694;p72"/>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695" name="Google Shape;695;p72"/>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696"/>
        <p:cNvGrpSpPr/>
        <p:nvPr/>
      </p:nvGrpSpPr>
      <p:grpSpPr>
        <a:xfrm>
          <a:off x="0" y="0"/>
          <a:ext cx="0" cy="0"/>
          <a:chOff x="0" y="0"/>
          <a:chExt cx="0" cy="0"/>
        </a:xfrm>
      </p:grpSpPr>
      <p:pic>
        <p:nvPicPr>
          <p:cNvPr id="697" name="Google Shape;697;p73"/>
          <p:cNvPicPr preferRelativeResize="0"/>
          <p:nvPr/>
        </p:nvPicPr>
        <p:blipFill>
          <a:blip r:embed="rId2">
            <a:alphaModFix/>
          </a:blip>
          <a:stretch>
            <a:fillRect/>
          </a:stretch>
        </p:blipFill>
        <p:spPr>
          <a:xfrm>
            <a:off x="0" y="0"/>
            <a:ext cx="9144000" cy="5143489"/>
          </a:xfrm>
          <a:prstGeom prst="rect">
            <a:avLst/>
          </a:prstGeom>
          <a:noFill/>
          <a:ln>
            <a:noFill/>
          </a:ln>
        </p:spPr>
      </p:pic>
      <p:sp>
        <p:nvSpPr>
          <p:cNvPr id="698" name="Google Shape;698;p7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99" name="Google Shape;699;p73"/>
          <p:cNvGrpSpPr/>
          <p:nvPr/>
        </p:nvGrpSpPr>
        <p:grpSpPr>
          <a:xfrm>
            <a:off x="287525" y="4854556"/>
            <a:ext cx="634914" cy="148716"/>
            <a:chOff x="1841475" y="2392725"/>
            <a:chExt cx="3928925" cy="920275"/>
          </a:xfrm>
        </p:grpSpPr>
        <p:sp>
          <p:nvSpPr>
            <p:cNvPr id="700" name="Google Shape;700;p7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Google Shape;701;p7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Google Shape;702;p7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Google Shape;703;p7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Google Shape;704;p7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Google Shape;705;p7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6" name="Google Shape;706;p7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Google Shape;707;p7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708"/>
        <p:cNvGrpSpPr/>
        <p:nvPr/>
      </p:nvGrpSpPr>
      <p:grpSpPr>
        <a:xfrm>
          <a:off x="0" y="0"/>
          <a:ext cx="0" cy="0"/>
          <a:chOff x="0" y="0"/>
          <a:chExt cx="0" cy="0"/>
        </a:xfrm>
      </p:grpSpPr>
      <p:sp>
        <p:nvSpPr>
          <p:cNvPr id="709" name="Google Shape;709;p7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10" name="Google Shape;710;p74"/>
          <p:cNvGrpSpPr/>
          <p:nvPr/>
        </p:nvGrpSpPr>
        <p:grpSpPr>
          <a:xfrm>
            <a:off x="287525" y="4854556"/>
            <a:ext cx="634914" cy="148716"/>
            <a:chOff x="1841475" y="2392725"/>
            <a:chExt cx="3928925" cy="920275"/>
          </a:xfrm>
        </p:grpSpPr>
        <p:sp>
          <p:nvSpPr>
            <p:cNvPr id="711" name="Google Shape;711;p74"/>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Google Shape;712;p74"/>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3" name="Google Shape;713;p74"/>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4" name="Google Shape;714;p74"/>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Google Shape;715;p74"/>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Google Shape;716;p74"/>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Google Shape;717;p74"/>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Google Shape;718;p74"/>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 name="Google Shape;50;p6"/>
          <p:cNvGrpSpPr/>
          <p:nvPr/>
        </p:nvGrpSpPr>
        <p:grpSpPr>
          <a:xfrm>
            <a:off x="287525" y="4854556"/>
            <a:ext cx="634914" cy="148716"/>
            <a:chOff x="1841475" y="2392725"/>
            <a:chExt cx="3928925" cy="920275"/>
          </a:xfrm>
        </p:grpSpPr>
        <p:sp>
          <p:nvSpPr>
            <p:cNvPr id="51" name="Google Shape;51;p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9" name="Google Shape;59;p6"/>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60" name="Google Shape;60;p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1" name="Google Shape;61;p6"/>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62" name="Google Shape;62;p6"/>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63" name="Google Shape;63;p6"/>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719"/>
        <p:cNvGrpSpPr/>
        <p:nvPr/>
      </p:nvGrpSpPr>
      <p:grpSpPr>
        <a:xfrm>
          <a:off x="0" y="0"/>
          <a:ext cx="0" cy="0"/>
          <a:chOff x="0" y="0"/>
          <a:chExt cx="0" cy="0"/>
        </a:xfrm>
      </p:grpSpPr>
      <p:cxnSp>
        <p:nvCxnSpPr>
          <p:cNvPr id="720" name="Google Shape;720;p75"/>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721" name="Google Shape;721;p7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22" name="Google Shape;722;p75"/>
          <p:cNvGrpSpPr/>
          <p:nvPr/>
        </p:nvGrpSpPr>
        <p:grpSpPr>
          <a:xfrm>
            <a:off x="287525" y="4854556"/>
            <a:ext cx="634914" cy="148716"/>
            <a:chOff x="1841475" y="2392725"/>
            <a:chExt cx="3928925" cy="920275"/>
          </a:xfrm>
        </p:grpSpPr>
        <p:sp>
          <p:nvSpPr>
            <p:cNvPr id="723" name="Google Shape;723;p7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Google Shape;724;p7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Google Shape;725;p7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Google Shape;726;p7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Google Shape;727;p7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Google Shape;728;p7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9" name="Google Shape;729;p7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0" name="Google Shape;730;p7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731" name="Google Shape;731;p7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732" name="Google Shape;732;p75"/>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733" name="Google Shape;733;p75"/>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734"/>
        <p:cNvGrpSpPr/>
        <p:nvPr/>
      </p:nvGrpSpPr>
      <p:grpSpPr>
        <a:xfrm>
          <a:off x="0" y="0"/>
          <a:ext cx="0" cy="0"/>
          <a:chOff x="0" y="0"/>
          <a:chExt cx="0" cy="0"/>
        </a:xfrm>
      </p:grpSpPr>
      <p:cxnSp>
        <p:nvCxnSpPr>
          <p:cNvPr id="735" name="Google Shape;735;p76"/>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736" name="Google Shape;736;p76"/>
          <p:cNvGrpSpPr/>
          <p:nvPr/>
        </p:nvGrpSpPr>
        <p:grpSpPr>
          <a:xfrm>
            <a:off x="287525" y="4854556"/>
            <a:ext cx="634914" cy="148716"/>
            <a:chOff x="1841475" y="2392725"/>
            <a:chExt cx="3928925" cy="920275"/>
          </a:xfrm>
        </p:grpSpPr>
        <p:sp>
          <p:nvSpPr>
            <p:cNvPr id="737" name="Google Shape;737;p7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Google Shape;738;p7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Google Shape;739;p7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Google Shape;740;p7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Google Shape;741;p7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Google Shape;742;p7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Google Shape;743;p7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Google Shape;744;p7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45" name="Google Shape;745;p7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76"/>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747" name="Google Shape;747;p76"/>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748" name="Google Shape;748;p76"/>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749"/>
        <p:cNvGrpSpPr/>
        <p:nvPr/>
      </p:nvGrpSpPr>
      <p:grpSpPr>
        <a:xfrm>
          <a:off x="0" y="0"/>
          <a:ext cx="0" cy="0"/>
          <a:chOff x="0" y="0"/>
          <a:chExt cx="0" cy="0"/>
        </a:xfrm>
      </p:grpSpPr>
      <p:sp>
        <p:nvSpPr>
          <p:cNvPr id="750" name="Google Shape;750;p77"/>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751" name="Google Shape;751;p77"/>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752" name="Google Shape;752;p77"/>
          <p:cNvGrpSpPr/>
          <p:nvPr/>
        </p:nvGrpSpPr>
        <p:grpSpPr>
          <a:xfrm>
            <a:off x="287525" y="4854556"/>
            <a:ext cx="634914" cy="148716"/>
            <a:chOff x="1841475" y="2392725"/>
            <a:chExt cx="3928925" cy="920275"/>
          </a:xfrm>
        </p:grpSpPr>
        <p:sp>
          <p:nvSpPr>
            <p:cNvPr id="753" name="Google Shape;753;p7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Google Shape;754;p7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Google Shape;755;p7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6" name="Google Shape;756;p7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Google Shape;757;p7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Google Shape;758;p7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Google Shape;759;p7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Google Shape;760;p7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61" name="Google Shape;761;p77"/>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7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763"/>
        <p:cNvGrpSpPr/>
        <p:nvPr/>
      </p:nvGrpSpPr>
      <p:grpSpPr>
        <a:xfrm>
          <a:off x="0" y="0"/>
          <a:ext cx="0" cy="0"/>
          <a:chOff x="0" y="0"/>
          <a:chExt cx="0" cy="0"/>
        </a:xfrm>
      </p:grpSpPr>
      <p:grpSp>
        <p:nvGrpSpPr>
          <p:cNvPr id="764" name="Google Shape;764;p78"/>
          <p:cNvGrpSpPr/>
          <p:nvPr/>
        </p:nvGrpSpPr>
        <p:grpSpPr>
          <a:xfrm>
            <a:off x="287525" y="4854556"/>
            <a:ext cx="634914" cy="148716"/>
            <a:chOff x="1841475" y="2392725"/>
            <a:chExt cx="3928925" cy="920275"/>
          </a:xfrm>
        </p:grpSpPr>
        <p:sp>
          <p:nvSpPr>
            <p:cNvPr id="765" name="Google Shape;765;p7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Google Shape;766;p7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Google Shape;767;p7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Google Shape;768;p7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Google Shape;769;p7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Google Shape;770;p7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Google Shape;771;p7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Google Shape;772;p7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73" name="Google Shape;773;p7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4" name="Google Shape;774;p7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775" name="Google Shape;775;p7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6" name="Google Shape;776;p7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777" name="Google Shape;777;p7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778" name="Google Shape;778;p7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779" name="Google Shape;779;p7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780" name="Google Shape;780;p7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781" name="Google Shape;781;p7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2"/>
        <p:cNvGrpSpPr/>
        <p:nvPr/>
      </p:nvGrpSpPr>
      <p:grpSpPr>
        <a:xfrm>
          <a:off x="0" y="0"/>
          <a:ext cx="0" cy="0"/>
          <a:chOff x="0" y="0"/>
          <a:chExt cx="0" cy="0"/>
        </a:xfrm>
      </p:grpSpPr>
      <p:sp>
        <p:nvSpPr>
          <p:cNvPr id="783" name="Google Shape;783;p7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784" name="Google Shape;784;p7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85" name="Google Shape;785;p7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p:cSld name="CUSTOM_3">
    <p:bg>
      <p:bgPr>
        <a:solidFill>
          <a:schemeClr val="lt2"/>
        </a:solidFill>
        <a:effectLst/>
      </p:bgPr>
    </p:bg>
    <p:spTree>
      <p:nvGrpSpPr>
        <p:cNvPr id="1" name="Shape 786"/>
        <p:cNvGrpSpPr/>
        <p:nvPr/>
      </p:nvGrpSpPr>
      <p:grpSpPr>
        <a:xfrm>
          <a:off x="0" y="0"/>
          <a:ext cx="0" cy="0"/>
          <a:chOff x="0" y="0"/>
          <a:chExt cx="0" cy="0"/>
        </a:xfrm>
      </p:grpSpPr>
      <p:pic>
        <p:nvPicPr>
          <p:cNvPr id="787" name="Google Shape;787;p80" descr="Process-Pairing-London-01.jpg"/>
          <p:cNvPicPr preferRelativeResize="0"/>
          <p:nvPr/>
        </p:nvPicPr>
        <p:blipFill rotWithShape="1">
          <a:blip r:embed="rId2">
            <a:alphaModFix/>
          </a:blip>
          <a:srcRect l="-9184" t="1905" r="8367" b="13799"/>
          <a:stretch/>
        </p:blipFill>
        <p:spPr>
          <a:xfrm>
            <a:off x="-72000" y="-24"/>
            <a:ext cx="9216000" cy="5143500"/>
          </a:xfrm>
          <a:prstGeom prst="rect">
            <a:avLst/>
          </a:prstGeom>
          <a:noFill/>
          <a:ln>
            <a:noFill/>
          </a:ln>
        </p:spPr>
      </p:pic>
      <p:sp>
        <p:nvSpPr>
          <p:cNvPr id="788" name="Google Shape;788;p8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pic>
        <p:nvPicPr>
          <p:cNvPr id="789" name="Google Shape;789;p80"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790" name="Google Shape;790;p80"/>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791" name="Google Shape;791;p80"/>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80"/>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80"/>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solidFill>
                  <a:schemeClr val="accent1"/>
                </a:solidFill>
                <a:latin typeface="Proxima Nova"/>
                <a:ea typeface="Proxima Nova"/>
                <a:cs typeface="Proxima Nova"/>
                <a:sym typeface="Proxima Nova"/>
              </a:rPr>
              <a:t>© Copyright 2017 Pivotal Software, Inc. All rights Reserved.</a:t>
            </a:r>
            <a:endParaRPr sz="700">
              <a:solidFill>
                <a:schemeClr val="accent1"/>
              </a:solidFill>
              <a:latin typeface="Proxima Nova"/>
              <a:ea typeface="Proxima Nova"/>
              <a:cs typeface="Proxima Nova"/>
              <a:sym typeface="Proxima Nova"/>
            </a:endParaRPr>
          </a:p>
          <a:p>
            <a:pPr marL="0" lvl="0" indent="0" rtl="0">
              <a:spcBef>
                <a:spcPts val="0"/>
              </a:spcBef>
              <a:spcAft>
                <a:spcPts val="0"/>
              </a:spcAft>
              <a:buNone/>
            </a:pPr>
            <a:endParaRPr sz="700">
              <a:solidFill>
                <a:schemeClr val="accent1"/>
              </a:solidFill>
              <a:latin typeface="Proxima Nova"/>
              <a:ea typeface="Proxima Nova"/>
              <a:cs typeface="Proxima Nova"/>
              <a:sym typeface="Proxima Nov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794"/>
        <p:cNvGrpSpPr/>
        <p:nvPr/>
      </p:nvGrpSpPr>
      <p:grpSpPr>
        <a:xfrm>
          <a:off x="0" y="0"/>
          <a:ext cx="0" cy="0"/>
          <a:chOff x="0" y="0"/>
          <a:chExt cx="0" cy="0"/>
        </a:xfrm>
      </p:grpSpPr>
      <p:sp>
        <p:nvSpPr>
          <p:cNvPr id="795" name="Google Shape;795;p81"/>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900" b="0" i="0" u="none" strike="noStrike" cap="none">
                <a:solidFill>
                  <a:srgbClr val="A5A5A5"/>
                </a:solidFill>
                <a:latin typeface="Arial"/>
                <a:ea typeface="Arial"/>
                <a:cs typeface="Arial"/>
                <a:sym typeface="Arial"/>
              </a:defRPr>
            </a:lvl1pPr>
            <a:lvl2pPr marL="0" marR="0" lvl="1" indent="0" algn="l" rtl="0">
              <a:spcBef>
                <a:spcPts val="0"/>
              </a:spcBef>
              <a:buNone/>
              <a:defRPr sz="900" b="0" i="0" u="none" strike="noStrike" cap="none">
                <a:solidFill>
                  <a:srgbClr val="A5A5A5"/>
                </a:solidFill>
                <a:latin typeface="Arial"/>
                <a:ea typeface="Arial"/>
                <a:cs typeface="Arial"/>
                <a:sym typeface="Arial"/>
              </a:defRPr>
            </a:lvl2pPr>
            <a:lvl3pPr marL="0" marR="0" lvl="2" indent="0" algn="l" rtl="0">
              <a:spcBef>
                <a:spcPts val="0"/>
              </a:spcBef>
              <a:buNone/>
              <a:defRPr sz="900" b="0" i="0" u="none" strike="noStrike" cap="none">
                <a:solidFill>
                  <a:srgbClr val="A5A5A5"/>
                </a:solidFill>
                <a:latin typeface="Arial"/>
                <a:ea typeface="Arial"/>
                <a:cs typeface="Arial"/>
                <a:sym typeface="Arial"/>
              </a:defRPr>
            </a:lvl3pPr>
            <a:lvl4pPr marL="0" marR="0" lvl="3" indent="0" algn="l" rtl="0">
              <a:spcBef>
                <a:spcPts val="0"/>
              </a:spcBef>
              <a:buNone/>
              <a:defRPr sz="900" b="0" i="0" u="none" strike="noStrike" cap="none">
                <a:solidFill>
                  <a:srgbClr val="A5A5A5"/>
                </a:solidFill>
                <a:latin typeface="Arial"/>
                <a:ea typeface="Arial"/>
                <a:cs typeface="Arial"/>
                <a:sym typeface="Arial"/>
              </a:defRPr>
            </a:lvl4pPr>
            <a:lvl5pPr marL="0" marR="0" lvl="4" indent="0" algn="l" rtl="0">
              <a:spcBef>
                <a:spcPts val="0"/>
              </a:spcBef>
              <a:buNone/>
              <a:defRPr sz="900" b="0" i="0" u="none" strike="noStrike" cap="none">
                <a:solidFill>
                  <a:srgbClr val="A5A5A5"/>
                </a:solidFill>
                <a:latin typeface="Arial"/>
                <a:ea typeface="Arial"/>
                <a:cs typeface="Arial"/>
                <a:sym typeface="Arial"/>
              </a:defRPr>
            </a:lvl5pPr>
            <a:lvl6pPr marL="0" marR="0" lvl="5" indent="0" algn="l" rtl="0">
              <a:spcBef>
                <a:spcPts val="0"/>
              </a:spcBef>
              <a:buNone/>
              <a:defRPr sz="900" b="0" i="0" u="none" strike="noStrike" cap="none">
                <a:solidFill>
                  <a:srgbClr val="A5A5A5"/>
                </a:solidFill>
                <a:latin typeface="Arial"/>
                <a:ea typeface="Arial"/>
                <a:cs typeface="Arial"/>
                <a:sym typeface="Arial"/>
              </a:defRPr>
            </a:lvl6pPr>
            <a:lvl7pPr marL="0" marR="0" lvl="6" indent="0" algn="l" rtl="0">
              <a:spcBef>
                <a:spcPts val="0"/>
              </a:spcBef>
              <a:buNone/>
              <a:defRPr sz="900" b="0" i="0" u="none" strike="noStrike" cap="none">
                <a:solidFill>
                  <a:srgbClr val="A5A5A5"/>
                </a:solidFill>
                <a:latin typeface="Arial"/>
                <a:ea typeface="Arial"/>
                <a:cs typeface="Arial"/>
                <a:sym typeface="Arial"/>
              </a:defRPr>
            </a:lvl7pPr>
            <a:lvl8pPr marL="0" marR="0" lvl="7" indent="0" algn="l" rtl="0">
              <a:spcBef>
                <a:spcPts val="0"/>
              </a:spcBef>
              <a:buNone/>
              <a:defRPr sz="900" b="0" i="0" u="none" strike="noStrike" cap="none">
                <a:solidFill>
                  <a:srgbClr val="A5A5A5"/>
                </a:solidFill>
                <a:latin typeface="Arial"/>
                <a:ea typeface="Arial"/>
                <a:cs typeface="Arial"/>
                <a:sym typeface="Arial"/>
              </a:defRPr>
            </a:lvl8pPr>
            <a:lvl9pPr marL="0" marR="0" lvl="8" indent="0" algn="l" rtl="0">
              <a:spcBef>
                <a:spcPts val="0"/>
              </a:spcBef>
              <a:buNone/>
              <a:defRPr sz="900" b="0" i="0" u="none" strike="noStrike" cap="none">
                <a:solidFill>
                  <a:srgbClr val="A5A5A5"/>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796"/>
        <p:cNvGrpSpPr/>
        <p:nvPr/>
      </p:nvGrpSpPr>
      <p:grpSpPr>
        <a:xfrm>
          <a:off x="0" y="0"/>
          <a:ext cx="0" cy="0"/>
          <a:chOff x="0" y="0"/>
          <a:chExt cx="0" cy="0"/>
        </a:xfrm>
      </p:grpSpPr>
      <p:sp>
        <p:nvSpPr>
          <p:cNvPr id="797" name="Google Shape;797;p82"/>
          <p:cNvSpPr txBox="1">
            <a:spLocks noGrp="1"/>
          </p:cNvSpPr>
          <p:nvPr>
            <p:ph type="title"/>
          </p:nvPr>
        </p:nvSpPr>
        <p:spPr>
          <a:xfrm>
            <a:off x="398964" y="304800"/>
            <a:ext cx="8346000" cy="666600"/>
          </a:xfrm>
          <a:prstGeom prst="rect">
            <a:avLst/>
          </a:prstGeom>
          <a:noFill/>
          <a:ln>
            <a:noFill/>
          </a:ln>
        </p:spPr>
        <p:txBody>
          <a:bodyPr spcFirstLastPara="1" wrap="square" lIns="91425" tIns="91425" rIns="91425" bIns="91425" anchor="b" anchorCtr="0"/>
          <a:lstStyle>
            <a:lvl1pPr marL="0" marR="0" lvl="0"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1pPr>
            <a:lvl2pPr marL="0" marR="0" lvl="1"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2pPr>
            <a:lvl3pPr marL="0" marR="0" lvl="2"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3pPr>
            <a:lvl4pPr marL="0" marR="0" lvl="3"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4pPr>
            <a:lvl5pPr marL="0" marR="0" lvl="4"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5pPr>
            <a:lvl6pPr marL="342900" marR="0" lvl="5"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6pPr>
            <a:lvl7pPr marL="685800" marR="0" lvl="6"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7pPr>
            <a:lvl8pPr marL="1028700" marR="0" lvl="7"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8pPr>
            <a:lvl9pPr marL="1371600" marR="0" lvl="8" indent="0" algn="l" rtl="0">
              <a:lnSpc>
                <a:spcPct val="80000"/>
              </a:lnSpc>
              <a:spcBef>
                <a:spcPts val="0"/>
              </a:spcBef>
              <a:spcAft>
                <a:spcPts val="0"/>
              </a:spcAft>
              <a:buSzPts val="1400"/>
              <a:buNone/>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98"/>
        <p:cNvGrpSpPr/>
        <p:nvPr/>
      </p:nvGrpSpPr>
      <p:grpSpPr>
        <a:xfrm>
          <a:off x="0" y="0"/>
          <a:ext cx="0" cy="0"/>
          <a:chOff x="0" y="0"/>
          <a:chExt cx="0" cy="0"/>
        </a:xfrm>
      </p:grpSpPr>
      <p:sp>
        <p:nvSpPr>
          <p:cNvPr id="799" name="Google Shape;799;p83"/>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800" name="Google Shape;800;p83"/>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801" name="Google Shape;801;p83"/>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83"/>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803"/>
        <p:cNvGrpSpPr/>
        <p:nvPr/>
      </p:nvGrpSpPr>
      <p:grpSpPr>
        <a:xfrm>
          <a:off x="0" y="0"/>
          <a:ext cx="0" cy="0"/>
          <a:chOff x="0" y="0"/>
          <a:chExt cx="0" cy="0"/>
        </a:xfrm>
      </p:grpSpPr>
      <p:sp>
        <p:nvSpPr>
          <p:cNvPr id="804" name="Google Shape;804;p84"/>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805" name="Google Shape;805;p84"/>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806" name="Google Shape;806;p84"/>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7" name="Google Shape;807;p84"/>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808" name="Google Shape;808;p84"/>
          <p:cNvSpPr txBox="1">
            <a:spLocks noGrp="1"/>
          </p:cNvSpPr>
          <p:nvPr>
            <p:ph type="body" idx="2"/>
          </p:nvPr>
        </p:nvSpPr>
        <p:spPr>
          <a:xfrm>
            <a:off x="365759" y="1254125"/>
            <a:ext cx="8412600" cy="3435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300"/>
              </a:spcBef>
              <a:spcAft>
                <a:spcPts val="0"/>
              </a:spcAft>
              <a:buClr>
                <a:srgbClr val="008674"/>
              </a:buClr>
              <a:buSzPts val="2400"/>
              <a:buFont typeface="Noto Sans Symbols"/>
              <a:buChar char="▪"/>
              <a:defRPr sz="2400" b="0" i="0" u="none" strike="noStrike" cap="none">
                <a:solidFill>
                  <a:srgbClr val="595959"/>
                </a:solidFill>
                <a:latin typeface="Arial"/>
                <a:ea typeface="Arial"/>
                <a:cs typeface="Arial"/>
                <a:sym typeface="Arial"/>
              </a:defRPr>
            </a:lvl1pPr>
            <a:lvl2pPr marL="914400" marR="0" lvl="1" indent="-355600" algn="l" rtl="0">
              <a:lnSpc>
                <a:spcPct val="100000"/>
              </a:lnSpc>
              <a:spcBef>
                <a:spcPts val="300"/>
              </a:spcBef>
              <a:spcAft>
                <a:spcPts val="0"/>
              </a:spcAft>
              <a:buClr>
                <a:srgbClr val="008674"/>
              </a:buClr>
              <a:buSzPts val="2000"/>
              <a:buFont typeface="Helvetica Neue"/>
              <a:buChar char="-"/>
              <a:defRPr sz="20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00"/>
              </a:spcBef>
              <a:spcAft>
                <a:spcPts val="0"/>
              </a:spcAft>
              <a:buClr>
                <a:srgbClr val="008674"/>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17500" algn="l" rtl="0">
              <a:lnSpc>
                <a:spcPct val="100000"/>
              </a:lnSpc>
              <a:spcBef>
                <a:spcPts val="300"/>
              </a:spcBef>
              <a:spcAft>
                <a:spcPts val="0"/>
              </a:spcAft>
              <a:buClr>
                <a:srgbClr val="008674"/>
              </a:buClr>
              <a:buSzPts val="1400"/>
              <a:buFont typeface="Helvetica Neue"/>
              <a:buChar char="-"/>
              <a:defRPr sz="1400" b="0" i="0" u="none" strike="noStrike" cap="none">
                <a:solidFill>
                  <a:srgbClr val="595959"/>
                </a:solidFill>
                <a:latin typeface="Arial"/>
                <a:ea typeface="Arial"/>
                <a:cs typeface="Arial"/>
                <a:sym typeface="Arial"/>
              </a:defRPr>
            </a:lvl4pPr>
            <a:lvl5pPr marL="2286000" marR="0" lvl="4" indent="-317500" algn="l" rtl="0">
              <a:lnSpc>
                <a:spcPct val="100000"/>
              </a:lnSpc>
              <a:spcBef>
                <a:spcPts val="300"/>
              </a:spcBef>
              <a:spcAft>
                <a:spcPts val="0"/>
              </a:spcAft>
              <a:buClr>
                <a:srgbClr val="008674"/>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64"/>
        <p:cNvGrpSpPr/>
        <p:nvPr/>
      </p:nvGrpSpPr>
      <p:grpSpPr>
        <a:xfrm>
          <a:off x="0" y="0"/>
          <a:ext cx="0" cy="0"/>
          <a:chOff x="0" y="0"/>
          <a:chExt cx="0" cy="0"/>
        </a:xfrm>
      </p:grpSpPr>
      <p:pic>
        <p:nvPicPr>
          <p:cNvPr id="65" name="Google Shape;65;p7"/>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 name="Google Shape;66;p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7" name="Google Shape;67;p7"/>
          <p:cNvGrpSpPr/>
          <p:nvPr/>
        </p:nvGrpSpPr>
        <p:grpSpPr>
          <a:xfrm>
            <a:off x="287525" y="4854556"/>
            <a:ext cx="634914" cy="148716"/>
            <a:chOff x="1841475" y="2392725"/>
            <a:chExt cx="3928925" cy="920275"/>
          </a:xfrm>
        </p:grpSpPr>
        <p:sp>
          <p:nvSpPr>
            <p:cNvPr id="68" name="Google Shape;68;p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Google Shape;74;p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Google Shape;75;p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9"/>
        <p:cNvGrpSpPr/>
        <p:nvPr/>
      </p:nvGrpSpPr>
      <p:grpSpPr>
        <a:xfrm>
          <a:off x="0" y="0"/>
          <a:ext cx="0" cy="0"/>
          <a:chOff x="0" y="0"/>
          <a:chExt cx="0" cy="0"/>
        </a:xfrm>
      </p:grpSpPr>
      <p:sp>
        <p:nvSpPr>
          <p:cNvPr id="810" name="Google Shape;810;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11" name="Google Shape;811;p8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12" name="Google Shape;812;p8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13" name="Google Shape;813;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814"/>
        <p:cNvGrpSpPr/>
        <p:nvPr/>
      </p:nvGrpSpPr>
      <p:grpSpPr>
        <a:xfrm>
          <a:off x="0" y="0"/>
          <a:ext cx="0" cy="0"/>
          <a:chOff x="0" y="0"/>
          <a:chExt cx="0" cy="0"/>
        </a:xfrm>
      </p:grpSpPr>
      <p:sp>
        <p:nvSpPr>
          <p:cNvPr id="815" name="Google Shape;815;p8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816" name="Google Shape;816;p8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817" name="Google Shape;817;p86"/>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742950" marR="0" lvl="1" indent="-28575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143000" marR="0" lvl="2" indent="-22860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600200" marR="0" lvl="3"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057400" marR="0" lvl="4"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514600" marR="0" lvl="5"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971800" marR="0" lvl="6"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429000" marR="0" lvl="7"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886200" marR="0" lvl="8" indent="-228600" algn="l" rtl="0">
              <a:lnSpc>
                <a:spcPct val="100000"/>
              </a:lnSpc>
              <a:spcBef>
                <a:spcPts val="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818" name="Google Shape;818;p86"/>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p:spTree>
      <p:nvGrpSpPr>
        <p:cNvPr id="1" name="Shape 819"/>
        <p:cNvGrpSpPr/>
        <p:nvPr/>
      </p:nvGrpSpPr>
      <p:grpSpPr>
        <a:xfrm>
          <a:off x="0" y="0"/>
          <a:ext cx="0" cy="0"/>
          <a:chOff x="0" y="0"/>
          <a:chExt cx="0" cy="0"/>
        </a:xfrm>
      </p:grpSpPr>
      <p:sp>
        <p:nvSpPr>
          <p:cNvPr id="820" name="Google Shape;820;p87"/>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821" name="Google Shape;821;p87"/>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822" name="Google Shape;822;p87"/>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3" name="Google Shape;823;p87"/>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824" name="Google Shape;824;p87"/>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825" name="Google Shape;825;p87"/>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Font typeface="Arial"/>
              <a:buNone/>
            </a:pPr>
            <a:r>
              <a:rPr lang="en" sz="650" b="0" i="0" u="none" strike="noStrike" cap="none">
                <a:solidFill>
                  <a:srgbClr val="7F7F7F"/>
                </a:solidFill>
                <a:latin typeface="Arial"/>
                <a:ea typeface="Arial"/>
                <a:cs typeface="Arial"/>
                <a:sym typeface="Arial"/>
              </a:rPr>
              <a:t>© 201</a:t>
            </a:r>
            <a:r>
              <a:rPr lang="en" sz="650">
                <a:solidFill>
                  <a:srgbClr val="7F7F7F"/>
                </a:solidFill>
              </a:rPr>
              <a:t>7</a:t>
            </a:r>
            <a:r>
              <a:rPr lang="en" sz="650" b="0" i="0" u="none" strike="noStrike" cap="none">
                <a:solidFill>
                  <a:srgbClr val="7F7F7F"/>
                </a:solidFill>
                <a:latin typeface="Arial"/>
                <a:ea typeface="Arial"/>
                <a:cs typeface="Arial"/>
                <a:sym typeface="Arial"/>
              </a:rPr>
              <a:t> Pivotal Software, Inc.  All rights reserved.</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 – Title 1">
  <p:cSld name="0 – Title">
    <p:bg>
      <p:bgPr>
        <a:solidFill>
          <a:schemeClr val="lt2"/>
        </a:solidFill>
        <a:effectLst/>
      </p:bgPr>
    </p:bg>
    <p:spTree>
      <p:nvGrpSpPr>
        <p:cNvPr id="1" name="Shape 826"/>
        <p:cNvGrpSpPr/>
        <p:nvPr/>
      </p:nvGrpSpPr>
      <p:grpSpPr>
        <a:xfrm>
          <a:off x="0" y="0"/>
          <a:ext cx="0" cy="0"/>
          <a:chOff x="0" y="0"/>
          <a:chExt cx="0" cy="0"/>
        </a:xfrm>
      </p:grpSpPr>
      <p:pic>
        <p:nvPicPr>
          <p:cNvPr id="827" name="Google Shape;827;p88" descr="IMG_0276.jpg"/>
          <p:cNvPicPr preferRelativeResize="0"/>
          <p:nvPr/>
        </p:nvPicPr>
        <p:blipFill rotWithShape="1">
          <a:blip r:embed="rId2">
            <a:alphaModFix/>
          </a:blip>
          <a:srcRect l="-1871" t="8284" r="9671" b="8284"/>
          <a:stretch/>
        </p:blipFill>
        <p:spPr>
          <a:xfrm>
            <a:off x="614425" y="0"/>
            <a:ext cx="8529600" cy="5141443"/>
          </a:xfrm>
          <a:prstGeom prst="rect">
            <a:avLst/>
          </a:prstGeom>
          <a:noFill/>
          <a:ln>
            <a:noFill/>
          </a:ln>
        </p:spPr>
      </p:pic>
      <p:sp>
        <p:nvSpPr>
          <p:cNvPr id="828" name="Google Shape;828;p88"/>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829" name="Google Shape;829;p88"/>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830" name="Google Shape;830;p88"/>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831" name="Google Shape;831;p88"/>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Font typeface="Proxima Nova"/>
              <a:buNone/>
            </a:pPr>
            <a:r>
              <a:rPr lang="en" sz="600" b="0" i="0" u="none" strike="noStrike" cap="none">
                <a:solidFill>
                  <a:schemeClr val="dk1"/>
                </a:solidFill>
                <a:latin typeface="Proxima Nova"/>
                <a:ea typeface="Proxima Nova"/>
                <a:cs typeface="Proxima Nova"/>
                <a:sym typeface="Proxima Nova"/>
              </a:rPr>
              <a:t>© Copyright 2017 Pivotal Software, Inc. All rights Reserved. Version 1.0</a:t>
            </a:r>
            <a:endParaRPr/>
          </a:p>
          <a:p>
            <a:pPr marL="0" marR="0" lvl="0" indent="0" algn="l" rtl="0">
              <a:lnSpc>
                <a:spcPct val="100000"/>
              </a:lnSpc>
              <a:spcBef>
                <a:spcPts val="0"/>
              </a:spcBef>
              <a:spcAft>
                <a:spcPts val="0"/>
              </a:spcAft>
              <a:buClr>
                <a:srgbClr val="000000"/>
              </a:buClr>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832" name="Google Shape;832;p88"/>
          <p:cNvGrpSpPr/>
          <p:nvPr/>
        </p:nvGrpSpPr>
        <p:grpSpPr>
          <a:xfrm>
            <a:off x="634506" y="819390"/>
            <a:ext cx="1337022" cy="313204"/>
            <a:chOff x="1841475" y="2392725"/>
            <a:chExt cx="3928950" cy="920375"/>
          </a:xfrm>
        </p:grpSpPr>
        <p:sp>
          <p:nvSpPr>
            <p:cNvPr id="833" name="Google Shape;833;p88"/>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4" name="Google Shape;834;p88"/>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5" name="Google Shape;835;p88"/>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6" name="Google Shape;836;p88"/>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7" name="Google Shape;837;p88"/>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8" name="Google Shape;838;p88"/>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9" name="Google Shape;839;p88"/>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40" name="Google Shape;840;p88"/>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841" name="Google Shape;841;p88"/>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L="0" marR="0" lvl="0" indent="0" algn="l" rtl="0">
              <a:lnSpc>
                <a:spcPct val="110000"/>
              </a:lnSpc>
              <a:spcBef>
                <a:spcPts val="0"/>
              </a:spcBef>
              <a:spcAft>
                <a:spcPts val="0"/>
              </a:spcAft>
              <a:buClr>
                <a:srgbClr val="FFFFFF"/>
              </a:buClr>
              <a:buSzPts val="1400"/>
              <a:buFont typeface="Proxima Nova"/>
              <a:buNone/>
              <a:defRPr sz="1500"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 – Blank 1">
  <p:cSld name="A – Blank">
    <p:spTree>
      <p:nvGrpSpPr>
        <p:cNvPr id="1" name="Shape 842"/>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plit">
  <p:cSld name="Split">
    <p:spTree>
      <p:nvGrpSpPr>
        <p:cNvPr id="1" name="Shape 843"/>
        <p:cNvGrpSpPr/>
        <p:nvPr/>
      </p:nvGrpSpPr>
      <p:grpSpPr>
        <a:xfrm>
          <a:off x="0" y="0"/>
          <a:ext cx="0" cy="0"/>
          <a:chOff x="0" y="0"/>
          <a:chExt cx="0" cy="0"/>
        </a:xfrm>
      </p:grpSpPr>
      <p:sp>
        <p:nvSpPr>
          <p:cNvPr id="844" name="Google Shape;844;p90"/>
          <p:cNvSpPr/>
          <p:nvPr/>
        </p:nvSpPr>
        <p:spPr>
          <a:xfrm>
            <a:off x="4572000" y="0"/>
            <a:ext cx="4572000" cy="51435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845" name="Google Shape;845;p90"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846" name="Google Shape;846;p90"/>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 – Split w/ Image 1">
  <p:cSld name="5 – Split w/ Image">
    <p:spTree>
      <p:nvGrpSpPr>
        <p:cNvPr id="1" name="Shape 847"/>
        <p:cNvGrpSpPr/>
        <p:nvPr/>
      </p:nvGrpSpPr>
      <p:grpSpPr>
        <a:xfrm>
          <a:off x="0" y="0"/>
          <a:ext cx="0" cy="0"/>
          <a:chOff x="0" y="0"/>
          <a:chExt cx="0" cy="0"/>
        </a:xfrm>
      </p:grpSpPr>
      <p:sp>
        <p:nvSpPr>
          <p:cNvPr id="848" name="Google Shape;848;p91"/>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Font typeface="Proxima Nova"/>
              <a:buNone/>
            </a:pPr>
            <a:r>
              <a:rPr lang="en" sz="1000" b="0" i="0" u="none" strike="noStrike" cap="none">
                <a:solidFill>
                  <a:schemeClr val="dk1"/>
                </a:solidFill>
                <a:latin typeface="Proxima Nova"/>
                <a:ea typeface="Proxima Nova"/>
                <a:cs typeface="Proxima Nova"/>
                <a:sym typeface="Proxima Nova"/>
              </a:rPr>
              <a:t>Cover w/ Image</a:t>
            </a:r>
            <a:endParaRPr/>
          </a:p>
        </p:txBody>
      </p:sp>
      <p:cxnSp>
        <p:nvCxnSpPr>
          <p:cNvPr id="849" name="Google Shape;849;p91"/>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850" name="Google Shape;850;p91"/>
          <p:cNvGrpSpPr/>
          <p:nvPr/>
        </p:nvGrpSpPr>
        <p:grpSpPr>
          <a:xfrm>
            <a:off x="287524" y="4854556"/>
            <a:ext cx="634918" cy="148733"/>
            <a:chOff x="1841475" y="2392725"/>
            <a:chExt cx="3928950" cy="920375"/>
          </a:xfrm>
        </p:grpSpPr>
        <p:sp>
          <p:nvSpPr>
            <p:cNvPr id="851" name="Google Shape;851;p91"/>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1"/>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1"/>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1"/>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1"/>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1"/>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1"/>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1"/>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859" name="Google Shape;859;p9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860" name="Google Shape;860;p9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 – Standard 1">
  <p:cSld name="3 – Standard">
    <p:spTree>
      <p:nvGrpSpPr>
        <p:cNvPr id="1" name="Shape 861"/>
        <p:cNvGrpSpPr/>
        <p:nvPr/>
      </p:nvGrpSpPr>
      <p:grpSpPr>
        <a:xfrm>
          <a:off x="0" y="0"/>
          <a:ext cx="0" cy="0"/>
          <a:chOff x="0" y="0"/>
          <a:chExt cx="0" cy="0"/>
        </a:xfrm>
      </p:grpSpPr>
      <p:sp>
        <p:nvSpPr>
          <p:cNvPr id="862" name="Google Shape;862;p9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863" name="Google Shape;863;p92"/>
          <p:cNvGrpSpPr/>
          <p:nvPr/>
        </p:nvGrpSpPr>
        <p:grpSpPr>
          <a:xfrm>
            <a:off x="287524" y="4854556"/>
            <a:ext cx="634918" cy="148733"/>
            <a:chOff x="1841475" y="2392725"/>
            <a:chExt cx="3928950" cy="920375"/>
          </a:xfrm>
        </p:grpSpPr>
        <p:sp>
          <p:nvSpPr>
            <p:cNvPr id="864" name="Google Shape;864;p92"/>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2"/>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2"/>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2"/>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2"/>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2"/>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2"/>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2"/>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872" name="Google Shape;872;p92"/>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4 – Sidebar 1">
  <p:cSld name="4 – Sidebar">
    <p:spTree>
      <p:nvGrpSpPr>
        <p:cNvPr id="1" name="Shape 873"/>
        <p:cNvGrpSpPr/>
        <p:nvPr/>
      </p:nvGrpSpPr>
      <p:grpSpPr>
        <a:xfrm>
          <a:off x="0" y="0"/>
          <a:ext cx="0" cy="0"/>
          <a:chOff x="0" y="0"/>
          <a:chExt cx="0" cy="0"/>
        </a:xfrm>
      </p:grpSpPr>
      <p:cxnSp>
        <p:nvCxnSpPr>
          <p:cNvPr id="874" name="Google Shape;874;p93"/>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875" name="Google Shape;875;p9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876" name="Google Shape;876;p93"/>
          <p:cNvGrpSpPr/>
          <p:nvPr/>
        </p:nvGrpSpPr>
        <p:grpSpPr>
          <a:xfrm>
            <a:off x="287524" y="4854556"/>
            <a:ext cx="634918" cy="148733"/>
            <a:chOff x="1841475" y="2392725"/>
            <a:chExt cx="3928950" cy="920375"/>
          </a:xfrm>
        </p:grpSpPr>
        <p:sp>
          <p:nvSpPr>
            <p:cNvPr id="877" name="Google Shape;877;p93"/>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3"/>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3"/>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3"/>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3"/>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3"/>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3"/>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3"/>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885" name="Google Shape;885;p93"/>
          <p:cNvCxnSpPr/>
          <p:nvPr/>
        </p:nvCxnSpPr>
        <p:spPr>
          <a:xfrm>
            <a:off x="6078286" y="-214525"/>
            <a:ext cx="0" cy="119700"/>
          </a:xfrm>
          <a:prstGeom prst="straightConnector1">
            <a:avLst/>
          </a:prstGeom>
          <a:noFill/>
          <a:ln w="9525" cap="flat" cmpd="sng">
            <a:solidFill>
              <a:srgbClr val="D9D9D9"/>
            </a:solidFill>
            <a:prstDash val="solid"/>
            <a:round/>
            <a:headEnd type="none" w="sm" len="sm"/>
            <a:tailEnd type="none" w="sm" len="sm"/>
          </a:ln>
        </p:spPr>
      </p:cxnSp>
      <p:sp>
        <p:nvSpPr>
          <p:cNvPr id="886" name="Google Shape;886;p93"/>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
        <p:nvSpPr>
          <p:cNvPr id="887" name="Google Shape;887;p93"/>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1pPr>
            <a:lvl2pPr marL="914400" marR="0" lvl="1"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2pPr>
            <a:lvl3pPr marL="1371600" marR="0" lvl="2"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3pPr>
            <a:lvl4pPr marL="1828800" marR="0" lvl="3"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4pPr>
            <a:lvl5pPr marL="2286000" marR="0" lvl="4"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5pPr>
            <a:lvl6pPr marL="2743200" marR="0" lvl="5"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6pPr>
            <a:lvl7pPr marL="3200400" marR="0" lvl="6"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7pPr>
            <a:lvl8pPr marL="3657600" marR="0" lvl="7" indent="-311150" algn="l" rtl="0">
              <a:lnSpc>
                <a:spcPct val="110000"/>
              </a:lnSpc>
              <a:spcBef>
                <a:spcPts val="2000"/>
              </a:spcBef>
              <a:spcAft>
                <a:spcPts val="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8pPr>
            <a:lvl9pPr marL="4114800" marR="0" lvl="8" indent="-311150" algn="l" rtl="0">
              <a:lnSpc>
                <a:spcPct val="110000"/>
              </a:lnSpc>
              <a:spcBef>
                <a:spcPts val="2000"/>
              </a:spcBef>
              <a:spcAft>
                <a:spcPts val="2000"/>
              </a:spcAft>
              <a:buClr>
                <a:schemeClr val="lt2"/>
              </a:buClr>
              <a:buSzPts val="1300"/>
              <a:buFont typeface="Proxima Nova"/>
              <a:buChar char="■"/>
              <a:defRPr sz="1300" b="1" i="0" u="none" strike="noStrike" cap="none">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 – Divider 1">
  <p:cSld name="1 – Divider">
    <p:bg>
      <p:bgPr>
        <a:solidFill>
          <a:schemeClr val="lt2"/>
        </a:solidFill>
        <a:effectLst/>
      </p:bgPr>
    </p:bg>
    <p:spTree>
      <p:nvGrpSpPr>
        <p:cNvPr id="1" name="Shape 888"/>
        <p:cNvGrpSpPr/>
        <p:nvPr/>
      </p:nvGrpSpPr>
      <p:grpSpPr>
        <a:xfrm>
          <a:off x="0" y="0"/>
          <a:ext cx="0" cy="0"/>
          <a:chOff x="0" y="0"/>
          <a:chExt cx="0" cy="0"/>
        </a:xfrm>
      </p:grpSpPr>
      <p:sp>
        <p:nvSpPr>
          <p:cNvPr id="889" name="Google Shape;889;p94"/>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14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890" name="Google Shape;890;p94"/>
          <p:cNvGrpSpPr/>
          <p:nvPr/>
        </p:nvGrpSpPr>
        <p:grpSpPr>
          <a:xfrm>
            <a:off x="287524" y="4854556"/>
            <a:ext cx="634918" cy="148733"/>
            <a:chOff x="1841475" y="2392725"/>
            <a:chExt cx="3928950" cy="920375"/>
          </a:xfrm>
        </p:grpSpPr>
        <p:sp>
          <p:nvSpPr>
            <p:cNvPr id="891" name="Google Shape;891;p94"/>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4"/>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4"/>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4"/>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4"/>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4"/>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4"/>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98" name="Google Shape;898;p94"/>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899" name="Google Shape;899;p94"/>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900" name="Google Shape;900;p9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L="0" marR="0" lvl="0" indent="0" algn="ctr" rtl="0">
              <a:lnSpc>
                <a:spcPct val="110000"/>
              </a:lnSpc>
              <a:spcBef>
                <a:spcPts val="0"/>
              </a:spcBef>
              <a:spcAft>
                <a:spcPts val="0"/>
              </a:spcAft>
              <a:buClr>
                <a:srgbClr val="FFFFFF"/>
              </a:buClr>
              <a:buSzPts val="1400"/>
              <a:buFont typeface="Proxima Nova"/>
              <a:buNone/>
              <a:defRPr sz="1200" b="1"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8" name="Google Shape;78;p8"/>
          <p:cNvGrpSpPr/>
          <p:nvPr/>
        </p:nvGrpSpPr>
        <p:grpSpPr>
          <a:xfrm>
            <a:off x="287525" y="4854556"/>
            <a:ext cx="634914" cy="148716"/>
            <a:chOff x="1841475" y="2392725"/>
            <a:chExt cx="3928925" cy="920275"/>
          </a:xfrm>
        </p:grpSpPr>
        <p:sp>
          <p:nvSpPr>
            <p:cNvPr id="79" name="Google Shape;79;p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Google Shape;80;p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Google Shape;81;p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Google Shape;82;p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Google Shape;83;p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 – Design Grid 1">
  <p:cSld name="B – Design Grid">
    <p:spTree>
      <p:nvGrpSpPr>
        <p:cNvPr id="1" name="Shape 901"/>
        <p:cNvGrpSpPr/>
        <p:nvPr/>
      </p:nvGrpSpPr>
      <p:grpSpPr>
        <a:xfrm>
          <a:off x="0" y="0"/>
          <a:ext cx="0" cy="0"/>
          <a:chOff x="0" y="0"/>
          <a:chExt cx="0" cy="0"/>
        </a:xfrm>
      </p:grpSpPr>
      <p:pic>
        <p:nvPicPr>
          <p:cNvPr id="902" name="Google Shape;902;p95"/>
          <p:cNvPicPr preferRelativeResize="0"/>
          <p:nvPr/>
        </p:nvPicPr>
        <p:blipFill rotWithShape="1">
          <a:blip r:embed="rId2">
            <a:alphaModFix/>
          </a:blip>
          <a:srcRect/>
          <a:stretch/>
        </p:blipFill>
        <p:spPr>
          <a:xfrm>
            <a:off x="0" y="0"/>
            <a:ext cx="9144000" cy="5122487"/>
          </a:xfrm>
          <a:prstGeom prst="rect">
            <a:avLst/>
          </a:prstGeom>
          <a:noFill/>
          <a:ln>
            <a:noFill/>
          </a:ln>
        </p:spPr>
      </p:pic>
      <p:sp>
        <p:nvSpPr>
          <p:cNvPr id="903" name="Google Shape;903;p9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904" name="Google Shape;904;p95"/>
          <p:cNvGrpSpPr/>
          <p:nvPr/>
        </p:nvGrpSpPr>
        <p:grpSpPr>
          <a:xfrm>
            <a:off x="287524" y="4854556"/>
            <a:ext cx="634918" cy="148733"/>
            <a:chOff x="1841475" y="2392725"/>
            <a:chExt cx="3928950" cy="920375"/>
          </a:xfrm>
        </p:grpSpPr>
        <p:sp>
          <p:nvSpPr>
            <p:cNvPr id="905" name="Google Shape;905;p95"/>
            <p:cNvSpPr/>
            <p:nvPr/>
          </p:nvSpPr>
          <p:spPr>
            <a:xfrm>
              <a:off x="2574175" y="2392725"/>
              <a:ext cx="139800" cy="905100"/>
            </a:xfrm>
            <a:custGeom>
              <a:avLst/>
              <a:gdLst/>
              <a:ahLst/>
              <a:cxnLst/>
              <a:rect l="l" t="t" r="r" b="b"/>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06" name="Google Shape;906;p95"/>
            <p:cNvSpPr/>
            <p:nvPr/>
          </p:nvSpPr>
          <p:spPr>
            <a:xfrm>
              <a:off x="2816875" y="2626700"/>
              <a:ext cx="703800" cy="686400"/>
            </a:xfrm>
            <a:custGeom>
              <a:avLst/>
              <a:gdLst/>
              <a:ahLst/>
              <a:cxnLst/>
              <a:rect l="l" t="t" r="r" b="b"/>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07" name="Google Shape;907;p95"/>
            <p:cNvSpPr/>
            <p:nvPr/>
          </p:nvSpPr>
          <p:spPr>
            <a:xfrm>
              <a:off x="3557125" y="2626700"/>
              <a:ext cx="615000" cy="685800"/>
            </a:xfrm>
            <a:custGeom>
              <a:avLst/>
              <a:gdLst/>
              <a:ahLst/>
              <a:cxnLst/>
              <a:rect l="l" t="t" r="r" b="b"/>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08" name="Google Shape;908;p95"/>
            <p:cNvSpPr/>
            <p:nvPr/>
          </p:nvSpPr>
          <p:spPr>
            <a:xfrm>
              <a:off x="4732275" y="2617400"/>
              <a:ext cx="582300" cy="679800"/>
            </a:xfrm>
            <a:custGeom>
              <a:avLst/>
              <a:gdLst/>
              <a:ahLst/>
              <a:cxnLst/>
              <a:rect l="l" t="t" r="r" b="b"/>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09" name="Google Shape;909;p95"/>
            <p:cNvSpPr/>
            <p:nvPr/>
          </p:nvSpPr>
          <p:spPr>
            <a:xfrm>
              <a:off x="5448725" y="2392725"/>
              <a:ext cx="139800" cy="905100"/>
            </a:xfrm>
            <a:custGeom>
              <a:avLst/>
              <a:gdLst/>
              <a:ahLst/>
              <a:cxnLst/>
              <a:rect l="l" t="t" r="r" b="b"/>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10" name="Google Shape;910;p95"/>
            <p:cNvSpPr/>
            <p:nvPr/>
          </p:nvSpPr>
          <p:spPr>
            <a:xfrm>
              <a:off x="1841475" y="2392725"/>
              <a:ext cx="617700" cy="904500"/>
            </a:xfrm>
            <a:custGeom>
              <a:avLst/>
              <a:gdLst/>
              <a:ahLst/>
              <a:cxnLst/>
              <a:rect l="l" t="t" r="r" b="b"/>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11" name="Google Shape;911;p95"/>
            <p:cNvSpPr/>
            <p:nvPr/>
          </p:nvSpPr>
          <p:spPr>
            <a:xfrm>
              <a:off x="4278825" y="2482125"/>
              <a:ext cx="369300" cy="813900"/>
            </a:xfrm>
            <a:custGeom>
              <a:avLst/>
              <a:gdLst/>
              <a:ahLst/>
              <a:cxnLst/>
              <a:rect l="l" t="t" r="r" b="b"/>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12" name="Google Shape;912;p95"/>
            <p:cNvSpPr/>
            <p:nvPr/>
          </p:nvSpPr>
          <p:spPr>
            <a:xfrm>
              <a:off x="5652525" y="3180600"/>
              <a:ext cx="117900" cy="117300"/>
            </a:xfrm>
            <a:custGeom>
              <a:avLst/>
              <a:gdLst/>
              <a:ahLst/>
              <a:cxnLst/>
              <a:rect l="l" t="t" r="r" b="b"/>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913"/>
        <p:cNvGrpSpPr/>
        <p:nvPr/>
      </p:nvGrpSpPr>
      <p:grpSpPr>
        <a:xfrm>
          <a:off x="0" y="0"/>
          <a:ext cx="0" cy="0"/>
          <a:chOff x="0" y="0"/>
          <a:chExt cx="0" cy="0"/>
        </a:xfrm>
      </p:grpSpPr>
      <p:sp>
        <p:nvSpPr>
          <p:cNvPr id="914" name="Google Shape;914;p96"/>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15" name="Google Shape;915;p9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_Main Page">
  <p:cSld name="2_Main Page">
    <p:spTree>
      <p:nvGrpSpPr>
        <p:cNvPr id="1" name="Shape 916"/>
        <p:cNvGrpSpPr/>
        <p:nvPr/>
      </p:nvGrpSpPr>
      <p:grpSpPr>
        <a:xfrm>
          <a:off x="0" y="0"/>
          <a:ext cx="0" cy="0"/>
          <a:chOff x="0" y="0"/>
          <a:chExt cx="0" cy="0"/>
        </a:xfrm>
      </p:grpSpPr>
      <p:sp>
        <p:nvSpPr>
          <p:cNvPr id="917" name="Google Shape;917;p97"/>
          <p:cNvSpPr txBox="1">
            <a:spLocks noGrp="1"/>
          </p:cNvSpPr>
          <p:nvPr>
            <p:ph type="title"/>
          </p:nvPr>
        </p:nvSpPr>
        <p:spPr>
          <a:xfrm>
            <a:off x="6172200" y="149918"/>
            <a:ext cx="2919000" cy="47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8774"/>
              </a:buClr>
              <a:buSzPts val="1400"/>
              <a:buFont typeface="Arial"/>
              <a:buNone/>
              <a:defRPr sz="2400" b="1" i="0" u="none" strike="noStrike" cap="none">
                <a:solidFill>
                  <a:srgbClr val="008774"/>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18" name="Google Shape;918;p97"/>
          <p:cNvSpPr txBox="1">
            <a:spLocks noGrp="1"/>
          </p:cNvSpPr>
          <p:nvPr>
            <p:ph type="body" idx="1"/>
          </p:nvPr>
        </p:nvSpPr>
        <p:spPr>
          <a:xfrm>
            <a:off x="6172572" y="624363"/>
            <a:ext cx="29187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9" name="Google Shape;919;p97"/>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20" name="Google Shape;920;p97"/>
          <p:cNvSpPr>
            <a:spLocks noGrp="1"/>
          </p:cNvSpPr>
          <p:nvPr>
            <p:ph type="pic" idx="2"/>
          </p:nvPr>
        </p:nvSpPr>
        <p:spPr>
          <a:xfrm>
            <a:off x="0" y="-2286"/>
            <a:ext cx="6099000" cy="5148000"/>
          </a:xfrm>
          <a:prstGeom prst="rect">
            <a:avLst/>
          </a:prstGeom>
          <a:solidFill>
            <a:srgbClr val="383838"/>
          </a:solid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97"/>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22"/>
        <p:cNvGrpSpPr/>
        <p:nvPr/>
      </p:nvGrpSpPr>
      <p:grpSpPr>
        <a:xfrm>
          <a:off x="0" y="0"/>
          <a:ext cx="0" cy="0"/>
          <a:chOff x="0" y="0"/>
          <a:chExt cx="0" cy="0"/>
        </a:xfrm>
      </p:grpSpPr>
      <p:sp>
        <p:nvSpPr>
          <p:cNvPr id="923" name="Google Shape;923;p98"/>
          <p:cNvSpPr/>
          <p:nvPr/>
        </p:nvSpPr>
        <p:spPr>
          <a:xfrm>
            <a:off x="0" y="0"/>
            <a:ext cx="9144000" cy="5143500"/>
          </a:xfrm>
          <a:prstGeom prst="rect">
            <a:avLst/>
          </a:prstGeom>
          <a:solidFill>
            <a:schemeClr val="lt2"/>
          </a:solidFill>
          <a:ln>
            <a:noFill/>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24" name="Google Shape;924;p98"/>
          <p:cNvSpPr txBox="1">
            <a:spLocks noGrp="1"/>
          </p:cNvSpPr>
          <p:nvPr>
            <p:ph type="title"/>
          </p:nvPr>
        </p:nvSpPr>
        <p:spPr>
          <a:xfrm>
            <a:off x="0" y="373780"/>
            <a:ext cx="9144000" cy="3006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25" name="Google Shape;925;p98"/>
          <p:cNvSpPr txBox="1">
            <a:spLocks noGrp="1"/>
          </p:cNvSpPr>
          <p:nvPr>
            <p:ph type="body" idx="1"/>
          </p:nvPr>
        </p:nvSpPr>
        <p:spPr>
          <a:xfrm>
            <a:off x="1042147" y="1770529"/>
            <a:ext cx="7059600" cy="1377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L="914400" marR="0" lvl="1"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26" name="Google Shape;926;p98" descr="Pattern1.png"/>
          <p:cNvPicPr preferRelativeResize="0"/>
          <p:nvPr/>
        </p:nvPicPr>
        <p:blipFill rotWithShape="1">
          <a:blip r:embed="rId2">
            <a:alphaModFix/>
          </a:blip>
          <a:srcRect/>
          <a:stretch/>
        </p:blipFill>
        <p:spPr>
          <a:xfrm>
            <a:off x="0" y="0"/>
            <a:ext cx="9144000" cy="51383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927"/>
        <p:cNvGrpSpPr/>
        <p:nvPr/>
      </p:nvGrpSpPr>
      <p:grpSpPr>
        <a:xfrm>
          <a:off x="0" y="0"/>
          <a:ext cx="0" cy="0"/>
          <a:chOff x="0" y="0"/>
          <a:chExt cx="0" cy="0"/>
        </a:xfrm>
      </p:grpSpPr>
      <p:sp>
        <p:nvSpPr>
          <p:cNvPr id="928" name="Google Shape;928;p99"/>
          <p:cNvSpPr txBox="1">
            <a:spLocks noGrp="1"/>
          </p:cNvSpPr>
          <p:nvPr>
            <p:ph type="title"/>
          </p:nvPr>
        </p:nvSpPr>
        <p:spPr>
          <a:xfrm>
            <a:off x="113722" y="149918"/>
            <a:ext cx="8796900" cy="474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8774"/>
              </a:buClr>
              <a:buSzPts val="1400"/>
              <a:buFont typeface="Arial"/>
              <a:buNone/>
              <a:defRPr sz="2800" b="1" i="0" u="none" strike="noStrike" cap="none">
                <a:solidFill>
                  <a:srgbClr val="008774"/>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29" name="Google Shape;929;p99"/>
          <p:cNvSpPr txBox="1">
            <a:spLocks noGrp="1"/>
          </p:cNvSpPr>
          <p:nvPr>
            <p:ph type="sldNum" idx="12"/>
          </p:nvPr>
        </p:nvSpPr>
        <p:spPr>
          <a:xfrm>
            <a:off x="48247" y="4861463"/>
            <a:ext cx="373200" cy="2739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1pPr>
            <a:lvl2pPr marL="0" marR="0" lvl="1"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2pPr>
            <a:lvl3pPr marL="0" marR="0" lvl="2"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3pPr>
            <a:lvl4pPr marL="0" marR="0" lvl="3"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4pPr>
            <a:lvl5pPr marL="0" marR="0" lvl="4"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5pPr>
            <a:lvl6pPr marL="0" marR="0" lvl="5"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6pPr>
            <a:lvl7pPr marL="0" marR="0" lvl="6"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7pPr>
            <a:lvl8pPr marL="0" marR="0" lvl="7"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8pPr>
            <a:lvl9pPr marL="0" marR="0" lvl="8" indent="0" algn="l" rtl="0">
              <a:lnSpc>
                <a:spcPct val="100000"/>
              </a:lnSpc>
              <a:spcBef>
                <a:spcPts val="0"/>
              </a:spcBef>
              <a:spcAft>
                <a:spcPts val="0"/>
              </a:spcAft>
              <a:buClr>
                <a:srgbClr val="2B2B2B"/>
              </a:buClr>
              <a:buFont typeface="Arial"/>
              <a:buNone/>
              <a:defRPr sz="900" b="0" i="0" u="none" strike="noStrike" cap="none">
                <a:solidFill>
                  <a:srgbClr val="2B2B2B"/>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930" name="Google Shape;930;p99"/>
          <p:cNvSpPr txBox="1">
            <a:spLocks noGrp="1"/>
          </p:cNvSpPr>
          <p:nvPr>
            <p:ph type="body" idx="1"/>
          </p:nvPr>
        </p:nvSpPr>
        <p:spPr>
          <a:xfrm>
            <a:off x="114300" y="624363"/>
            <a:ext cx="8796300" cy="28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83DA"/>
              </a:buClr>
              <a:buSzPts val="1400"/>
              <a:buFont typeface="Arial"/>
              <a:buNone/>
              <a:defRPr sz="1800" b="0" i="0" u="none" strike="noStrike" cap="none">
                <a:solidFill>
                  <a:srgbClr val="0083DA"/>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1" name="Google Shape;931;p99"/>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ody">
  <p:cSld name="Body">
    <p:spTree>
      <p:nvGrpSpPr>
        <p:cNvPr id="1" name="Shape 932"/>
        <p:cNvGrpSpPr/>
        <p:nvPr/>
      </p:nvGrpSpPr>
      <p:grpSpPr>
        <a:xfrm>
          <a:off x="0" y="0"/>
          <a:ext cx="0" cy="0"/>
          <a:chOff x="0" y="0"/>
          <a:chExt cx="0" cy="0"/>
        </a:xfrm>
      </p:grpSpPr>
      <p:pic>
        <p:nvPicPr>
          <p:cNvPr id="933" name="Google Shape;933;p100" descr="Pivotal_TealOnWhite_RGB.png"/>
          <p:cNvPicPr preferRelativeResize="0"/>
          <p:nvPr/>
        </p:nvPicPr>
        <p:blipFill rotWithShape="1">
          <a:blip r:embed="rId2">
            <a:alphaModFix/>
          </a:blip>
          <a:srcRect/>
          <a:stretch/>
        </p:blipFill>
        <p:spPr>
          <a:xfrm>
            <a:off x="-10" y="4772096"/>
            <a:ext cx="897000" cy="371400"/>
          </a:xfrm>
          <a:prstGeom prst="rect">
            <a:avLst/>
          </a:prstGeom>
          <a:noFill/>
          <a:ln>
            <a:noFill/>
          </a:ln>
        </p:spPr>
      </p:pic>
      <p:sp>
        <p:nvSpPr>
          <p:cNvPr id="934" name="Google Shape;934;p100"/>
          <p:cNvSpPr txBox="1">
            <a:spLocks noGrp="1"/>
          </p:cNvSpPr>
          <p:nvPr>
            <p:ph type="title"/>
          </p:nvPr>
        </p:nvSpPr>
        <p:spPr>
          <a:xfrm>
            <a:off x="253550" y="151275"/>
            <a:ext cx="86631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936"/>
        <p:cNvGrpSpPr/>
        <p:nvPr/>
      </p:nvGrpSpPr>
      <p:grpSpPr>
        <a:xfrm>
          <a:off x="0" y="0"/>
          <a:ext cx="0" cy="0"/>
          <a:chOff x="0" y="0"/>
          <a:chExt cx="0" cy="0"/>
        </a:xfrm>
      </p:grpSpPr>
      <p:pic>
        <p:nvPicPr>
          <p:cNvPr id="937" name="Google Shape;937;p102"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938" name="Google Shape;938;p10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39" name="Google Shape;939;p102"/>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940" name="Google Shape;940;p10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102"/>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102"/>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943" name="Google Shape;943;p102"/>
          <p:cNvGrpSpPr/>
          <p:nvPr/>
        </p:nvGrpSpPr>
        <p:grpSpPr>
          <a:xfrm>
            <a:off x="634507" y="819388"/>
            <a:ext cx="1337013" cy="313170"/>
            <a:chOff x="1841475" y="2392725"/>
            <a:chExt cx="3928925" cy="920275"/>
          </a:xfrm>
        </p:grpSpPr>
        <p:sp>
          <p:nvSpPr>
            <p:cNvPr id="944" name="Google Shape;944;p10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5" name="Google Shape;945;p10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6" name="Google Shape;946;p10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7" name="Google Shape;947;p10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8" name="Google Shape;948;p10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9" name="Google Shape;949;p10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0" name="Google Shape;950;p10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1" name="Google Shape;951;p10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952"/>
        <p:cNvGrpSpPr/>
        <p:nvPr/>
      </p:nvGrpSpPr>
      <p:grpSpPr>
        <a:xfrm>
          <a:off x="0" y="0"/>
          <a:ext cx="0" cy="0"/>
          <a:chOff x="0" y="0"/>
          <a:chExt cx="0" cy="0"/>
        </a:xfrm>
      </p:grpSpPr>
      <p:sp>
        <p:nvSpPr>
          <p:cNvPr id="953" name="Google Shape;953;p103"/>
          <p:cNvSpPr txBox="1">
            <a:spLocks noGrp="1"/>
          </p:cNvSpPr>
          <p:nvPr>
            <p:ph type="title"/>
          </p:nvPr>
        </p:nvSpPr>
        <p:spPr>
          <a:xfrm>
            <a:off x="856750" y="1803874"/>
            <a:ext cx="7430400" cy="3774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FFFFFF"/>
              </a:buClr>
              <a:buSzPts val="1200"/>
              <a:buFont typeface="Proxima Nova"/>
              <a:buNone/>
              <a:defRPr sz="1200" b="1" i="0" u="none" strike="noStrike" cap="none">
                <a:solidFill>
                  <a:srgbClr val="FFFFFF"/>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954" name="Google Shape;954;p103"/>
          <p:cNvSpPr txBox="1">
            <a:spLocks noGrp="1"/>
          </p:cNvSpPr>
          <p:nvPr>
            <p:ph type="title" idx="2"/>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955" name="Google Shape;955;p103"/>
          <p:cNvGrpSpPr/>
          <p:nvPr/>
        </p:nvGrpSpPr>
        <p:grpSpPr>
          <a:xfrm>
            <a:off x="287525" y="4854556"/>
            <a:ext cx="634914" cy="148716"/>
            <a:chOff x="1841475" y="2392725"/>
            <a:chExt cx="3928925" cy="920275"/>
          </a:xfrm>
        </p:grpSpPr>
        <p:sp>
          <p:nvSpPr>
            <p:cNvPr id="956" name="Google Shape;956;p10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Google Shape;957;p10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Google Shape;958;p10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9" name="Google Shape;959;p10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Google Shape;960;p10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Google Shape;961;p10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Google Shape;962;p10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Google Shape;963;p10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964" name="Google Shape;964;p10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965"/>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966"/>
        <p:cNvGrpSpPr/>
        <p:nvPr/>
      </p:nvGrpSpPr>
      <p:grpSpPr>
        <a:xfrm>
          <a:off x="0" y="0"/>
          <a:ext cx="0" cy="0"/>
          <a:chOff x="0" y="0"/>
          <a:chExt cx="0" cy="0"/>
        </a:xfrm>
      </p:grpSpPr>
      <p:sp>
        <p:nvSpPr>
          <p:cNvPr id="967" name="Google Shape;967;p10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68" name="Google Shape;968;p105"/>
          <p:cNvGrpSpPr/>
          <p:nvPr/>
        </p:nvGrpSpPr>
        <p:grpSpPr>
          <a:xfrm>
            <a:off x="287525" y="4854556"/>
            <a:ext cx="634914" cy="148716"/>
            <a:chOff x="1841475" y="2392725"/>
            <a:chExt cx="3928925" cy="920275"/>
          </a:xfrm>
        </p:grpSpPr>
        <p:sp>
          <p:nvSpPr>
            <p:cNvPr id="969" name="Google Shape;969;p10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Google Shape;970;p10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1" name="Google Shape;971;p10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Google Shape;972;p10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Google Shape;973;p10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Google Shape;974;p10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5" name="Google Shape;975;p10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6" name="Google Shape;976;p10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77" name="Google Shape;977;p10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978" name="Google Shape;978;p105"/>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979" name="Google Shape;979;p105"/>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980" name="Google Shape;980;p105"/>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981" name="Google Shape;981;p105"/>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02"/>
        <p:cNvGrpSpPr/>
        <p:nvPr/>
      </p:nvGrpSpPr>
      <p:grpSpPr>
        <a:xfrm>
          <a:off x="0" y="0"/>
          <a:ext cx="0" cy="0"/>
          <a:chOff x="0" y="0"/>
          <a:chExt cx="0" cy="0"/>
        </a:xfrm>
      </p:grpSpPr>
      <p:cxnSp>
        <p:nvCxnSpPr>
          <p:cNvPr id="103" name="Google Shape;103;p10"/>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04" name="Google Shape;104;p10"/>
          <p:cNvGrpSpPr/>
          <p:nvPr/>
        </p:nvGrpSpPr>
        <p:grpSpPr>
          <a:xfrm>
            <a:off x="287525" y="4854556"/>
            <a:ext cx="634914" cy="148716"/>
            <a:chOff x="1841475" y="2392725"/>
            <a:chExt cx="3928925" cy="920275"/>
          </a:xfrm>
        </p:grpSpPr>
        <p:sp>
          <p:nvSpPr>
            <p:cNvPr id="105" name="Google Shape;105;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Google Shape;106;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Google Shape;107;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Google Shape;112;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3" name="Google Shape;113;p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 name="Google Shape;114;p1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15" name="Google Shape;115;p10"/>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16" name="Google Shape;116;p10"/>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982"/>
        <p:cNvGrpSpPr/>
        <p:nvPr/>
      </p:nvGrpSpPr>
      <p:grpSpPr>
        <a:xfrm>
          <a:off x="0" y="0"/>
          <a:ext cx="0" cy="0"/>
          <a:chOff x="0" y="0"/>
          <a:chExt cx="0" cy="0"/>
        </a:xfrm>
      </p:grpSpPr>
      <p:pic>
        <p:nvPicPr>
          <p:cNvPr id="983" name="Google Shape;983;p106"/>
          <p:cNvPicPr preferRelativeResize="0"/>
          <p:nvPr/>
        </p:nvPicPr>
        <p:blipFill>
          <a:blip r:embed="rId2">
            <a:alphaModFix/>
          </a:blip>
          <a:stretch>
            <a:fillRect/>
          </a:stretch>
        </p:blipFill>
        <p:spPr>
          <a:xfrm>
            <a:off x="0" y="0"/>
            <a:ext cx="9144000" cy="5143489"/>
          </a:xfrm>
          <a:prstGeom prst="rect">
            <a:avLst/>
          </a:prstGeom>
          <a:noFill/>
          <a:ln>
            <a:noFill/>
          </a:ln>
        </p:spPr>
      </p:pic>
      <p:sp>
        <p:nvSpPr>
          <p:cNvPr id="984" name="Google Shape;984;p10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85" name="Google Shape;985;p106"/>
          <p:cNvGrpSpPr/>
          <p:nvPr/>
        </p:nvGrpSpPr>
        <p:grpSpPr>
          <a:xfrm>
            <a:off x="287525" y="4854556"/>
            <a:ext cx="634914" cy="148716"/>
            <a:chOff x="1841475" y="2392725"/>
            <a:chExt cx="3928925" cy="920275"/>
          </a:xfrm>
        </p:grpSpPr>
        <p:sp>
          <p:nvSpPr>
            <p:cNvPr id="986" name="Google Shape;986;p10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7" name="Google Shape;987;p10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8" name="Google Shape;988;p10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9" name="Google Shape;989;p10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0" name="Google Shape;990;p10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Google Shape;991;p10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Google Shape;992;p10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Google Shape;993;p10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94"/>
        <p:cNvGrpSpPr/>
        <p:nvPr/>
      </p:nvGrpSpPr>
      <p:grpSpPr>
        <a:xfrm>
          <a:off x="0" y="0"/>
          <a:ext cx="0" cy="0"/>
          <a:chOff x="0" y="0"/>
          <a:chExt cx="0" cy="0"/>
        </a:xfrm>
      </p:grpSpPr>
      <p:sp>
        <p:nvSpPr>
          <p:cNvPr id="995" name="Google Shape;995;p10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96" name="Google Shape;996;p107"/>
          <p:cNvGrpSpPr/>
          <p:nvPr/>
        </p:nvGrpSpPr>
        <p:grpSpPr>
          <a:xfrm>
            <a:off x="287525" y="4854556"/>
            <a:ext cx="634914" cy="148716"/>
            <a:chOff x="1841475" y="2392725"/>
            <a:chExt cx="3928925" cy="920275"/>
          </a:xfrm>
        </p:grpSpPr>
        <p:sp>
          <p:nvSpPr>
            <p:cNvPr id="997" name="Google Shape;997;p10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Google Shape;998;p10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Google Shape;999;p10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Google Shape;1000;p10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Google Shape;1001;p10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2" name="Google Shape;1002;p10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3" name="Google Shape;1003;p10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Google Shape;1004;p10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005"/>
        <p:cNvGrpSpPr/>
        <p:nvPr/>
      </p:nvGrpSpPr>
      <p:grpSpPr>
        <a:xfrm>
          <a:off x="0" y="0"/>
          <a:ext cx="0" cy="0"/>
          <a:chOff x="0" y="0"/>
          <a:chExt cx="0" cy="0"/>
        </a:xfrm>
      </p:grpSpPr>
      <p:grpSp>
        <p:nvGrpSpPr>
          <p:cNvPr id="1006" name="Google Shape;1006;p108"/>
          <p:cNvGrpSpPr/>
          <p:nvPr/>
        </p:nvGrpSpPr>
        <p:grpSpPr>
          <a:xfrm>
            <a:off x="287525" y="4854556"/>
            <a:ext cx="634914" cy="148716"/>
            <a:chOff x="1841475" y="2392725"/>
            <a:chExt cx="3928925" cy="920275"/>
          </a:xfrm>
        </p:grpSpPr>
        <p:sp>
          <p:nvSpPr>
            <p:cNvPr id="1007" name="Google Shape;1007;p108"/>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Google Shape;1008;p108"/>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9" name="Google Shape;1009;p108"/>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0" name="Google Shape;1010;p108"/>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1" name="Google Shape;1011;p108"/>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2" name="Google Shape;1012;p108"/>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3" name="Google Shape;1013;p108"/>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4" name="Google Shape;1014;p108"/>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15" name="Google Shape;1015;p10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6" name="Google Shape;1016;p10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017" name="Google Shape;1017;p108"/>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018" name="Google Shape;1018;p108"/>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019" name="Google Shape;1019;p108"/>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020" name="Google Shape;1020;p108"/>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021" name="Google Shape;1021;p108"/>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022" name="Google Shape;1022;p108"/>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023" name="Google Shape;1023;p108"/>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 – Intro">
  <p:cSld name="Intro_1">
    <p:spTree>
      <p:nvGrpSpPr>
        <p:cNvPr id="1" name="Shape 1024"/>
        <p:cNvGrpSpPr/>
        <p:nvPr/>
      </p:nvGrpSpPr>
      <p:grpSpPr>
        <a:xfrm>
          <a:off x="0" y="0"/>
          <a:ext cx="0" cy="0"/>
          <a:chOff x="0" y="0"/>
          <a:chExt cx="0" cy="0"/>
        </a:xfrm>
      </p:grpSpPr>
      <p:sp>
        <p:nvSpPr>
          <p:cNvPr id="1025" name="Google Shape;1025;p109"/>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109"/>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1027" name="Google Shape;1027;p109"/>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028" name="Google Shape;1028;p109"/>
          <p:cNvGrpSpPr/>
          <p:nvPr/>
        </p:nvGrpSpPr>
        <p:grpSpPr>
          <a:xfrm>
            <a:off x="287525" y="4854556"/>
            <a:ext cx="634914" cy="148716"/>
            <a:chOff x="1841475" y="2392725"/>
            <a:chExt cx="3928925" cy="920275"/>
          </a:xfrm>
        </p:grpSpPr>
        <p:sp>
          <p:nvSpPr>
            <p:cNvPr id="1029" name="Google Shape;1029;p109"/>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0" name="Google Shape;1030;p109"/>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1" name="Google Shape;1031;p109"/>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2" name="Google Shape;1032;p109"/>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Google Shape;1033;p109"/>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Google Shape;1034;p109"/>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Google Shape;1035;p109"/>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6" name="Google Shape;1036;p109"/>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037" name="Google Shape;1037;p109"/>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1038" name="Google Shape;1038;p10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109"/>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 Standard">
  <p:cSld name="Title Slide_5">
    <p:spTree>
      <p:nvGrpSpPr>
        <p:cNvPr id="1" name="Shape 1040"/>
        <p:cNvGrpSpPr/>
        <p:nvPr/>
      </p:nvGrpSpPr>
      <p:grpSpPr>
        <a:xfrm>
          <a:off x="0" y="0"/>
          <a:ext cx="0" cy="0"/>
          <a:chOff x="0" y="0"/>
          <a:chExt cx="0" cy="0"/>
        </a:xfrm>
      </p:grpSpPr>
      <p:sp>
        <p:nvSpPr>
          <p:cNvPr id="1041" name="Google Shape;1041;p11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42" name="Google Shape;1042;p110"/>
          <p:cNvGrpSpPr/>
          <p:nvPr/>
        </p:nvGrpSpPr>
        <p:grpSpPr>
          <a:xfrm>
            <a:off x="287525" y="4854556"/>
            <a:ext cx="634914" cy="148716"/>
            <a:chOff x="1841475" y="2392725"/>
            <a:chExt cx="3928925" cy="920275"/>
          </a:xfrm>
        </p:grpSpPr>
        <p:sp>
          <p:nvSpPr>
            <p:cNvPr id="1043" name="Google Shape;1043;p1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4" name="Google Shape;1044;p1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5" name="Google Shape;1045;p1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6" name="Google Shape;1046;p1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7" name="Google Shape;1047;p1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8" name="Google Shape;1048;p1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9" name="Google Shape;1049;p1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0" name="Google Shape;1050;p1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51" name="Google Shape;1051;p110"/>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17"/>
        <p:cNvGrpSpPr/>
        <p:nvPr/>
      </p:nvGrpSpPr>
      <p:grpSpPr>
        <a:xfrm>
          <a:off x="0" y="0"/>
          <a:ext cx="0" cy="0"/>
          <a:chOff x="0" y="0"/>
          <a:chExt cx="0" cy="0"/>
        </a:xfrm>
      </p:grpSpPr>
      <p:sp>
        <p:nvSpPr>
          <p:cNvPr id="118" name="Google Shape;118;p11"/>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19" name="Google Shape;119;p11"/>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1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1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Google Shape;124;p1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p1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Google Shape;126;p1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Google Shape;127;p1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Google Shape;128;p1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Google Shape;129;p11"/>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1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theme" Target="../theme/theme4.xml"/><Relationship Id="rId8"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71"/>
        <p:cNvGrpSpPr/>
        <p:nvPr/>
      </p:nvGrpSpPr>
      <p:grpSpPr>
        <a:xfrm>
          <a:off x="0" y="0"/>
          <a:ext cx="0" cy="0"/>
          <a:chOff x="0" y="0"/>
          <a:chExt cx="0" cy="0"/>
        </a:xfrm>
      </p:grpSpPr>
      <p:sp>
        <p:nvSpPr>
          <p:cNvPr id="372" name="Google Shape;37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73" name="Google Shape;373;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374" name="Google Shape;374;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png"/><Relationship Id="rId21" Type="http://schemas.openxmlformats.org/officeDocument/2006/relationships/image" Target="../media/image51.png"/><Relationship Id="rId34" Type="http://schemas.openxmlformats.org/officeDocument/2006/relationships/image" Target="../media/image64.png"/><Relationship Id="rId42" Type="http://schemas.openxmlformats.org/officeDocument/2006/relationships/image" Target="../media/image72.png"/><Relationship Id="rId7" Type="http://schemas.openxmlformats.org/officeDocument/2006/relationships/image" Target="../media/image37.png"/><Relationship Id="rId2" Type="http://schemas.openxmlformats.org/officeDocument/2006/relationships/notesSlide" Target="../notesSlides/notesSlide23.xml"/><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41" Type="http://schemas.openxmlformats.org/officeDocument/2006/relationships/image" Target="../media/image71.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jpg"/><Relationship Id="rId32" Type="http://schemas.openxmlformats.org/officeDocument/2006/relationships/image" Target="../media/image62.png"/><Relationship Id="rId37" Type="http://schemas.openxmlformats.org/officeDocument/2006/relationships/image" Target="../media/image67.png"/><Relationship Id="rId40"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36" Type="http://schemas.openxmlformats.org/officeDocument/2006/relationships/image" Target="../media/image66.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jpg"/><Relationship Id="rId30" Type="http://schemas.openxmlformats.org/officeDocument/2006/relationships/image" Target="../media/image60.jpg"/><Relationship Id="rId35" Type="http://schemas.openxmlformats.org/officeDocument/2006/relationships/image" Target="../media/image65.jpg"/><Relationship Id="rId43" Type="http://schemas.openxmlformats.org/officeDocument/2006/relationships/image" Target="../media/image73.png"/><Relationship Id="rId8" Type="http://schemas.openxmlformats.org/officeDocument/2006/relationships/image" Target="../media/image38.png"/><Relationship Id="rId3" Type="http://schemas.openxmlformats.org/officeDocument/2006/relationships/image" Target="../media/image33.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38"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84.jp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hyperlink" Target="https://content.pivotal.io/blog/help-has-arrived-how-pcf-2-1-changes-how-you-look-at-windows-and-net"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hyperlink" Target="https://content.pivotal.io/blog/building-flexible-data-pipelines-with-spring-cloud-data-flow-for-pcf" TargetMode="External"/><Relationship Id="rId4" Type="http://schemas.openxmlformats.org/officeDocument/2006/relationships/hyperlink" Target="https://content.pivotal.io/blog/steeltoe-turns-2-0-adds-support-for-asp-net-core-2-0-credhub-and-a-sql-server-connecto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content.pivotal.io/blog/new-in-pcf-2-1-app-container-identity-assurance-via-automatic-cert-rotation"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hyperlink" Target="https://docs.pivotal.io/pivotalcf/2-1/concepts/http-routing.html#consistenc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hyperlink" Target="https://content.pivotal.io/blog/help-has-arrived-how-pcf-2-1-changes-how-you-look-at-windows-and-net"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1"/>
          <p:cNvSpPr txBox="1">
            <a:spLocks noGrp="1"/>
          </p:cNvSpPr>
          <p:nvPr>
            <p:ph type="title"/>
          </p:nvPr>
        </p:nvSpPr>
        <p:spPr>
          <a:xfrm>
            <a:off x="523199" y="1737025"/>
            <a:ext cx="8564700" cy="1191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PCF 2.2 Technical Overview</a:t>
            </a:r>
            <a:endParaRPr/>
          </a:p>
        </p:txBody>
      </p:sp>
      <p:sp>
        <p:nvSpPr>
          <p:cNvPr id="1057" name="Google Shape;1057;p111"/>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[speaker name]</a:t>
            </a:r>
            <a:endParaRPr/>
          </a:p>
          <a:p>
            <a:pPr marL="0" lvl="0" indent="0">
              <a:spcBef>
                <a:spcPts val="0"/>
              </a:spcBef>
              <a:spcAft>
                <a:spcPts val="0"/>
              </a:spcAft>
              <a:buClr>
                <a:schemeClr val="folHlink"/>
              </a:buClr>
              <a:buSzPts val="1100"/>
              <a:buFont typeface="Arial"/>
              <a:buNone/>
            </a:pPr>
            <a:r>
              <a:rPr lang="en"/>
              <a:t>[date]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20"/>
          <p:cNvSpPr/>
          <p:nvPr/>
        </p:nvSpPr>
        <p:spPr>
          <a:xfrm rot="-5400000" flipH="1">
            <a:off x="-420175" y="1836100"/>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2"/>
              </a:solidFill>
              <a:latin typeface="Proxima Nova"/>
              <a:ea typeface="Proxima Nova"/>
              <a:cs typeface="Proxima Nova"/>
              <a:sym typeface="Proxima Nova"/>
            </a:endParaRPr>
          </a:p>
        </p:txBody>
      </p:sp>
      <p:sp>
        <p:nvSpPr>
          <p:cNvPr id="1220" name="Google Shape;1220;p120"/>
          <p:cNvSpPr/>
          <p:nvPr/>
        </p:nvSpPr>
        <p:spPr>
          <a:xfrm>
            <a:off x="2323263" y="872726"/>
            <a:ext cx="4497600" cy="3351600"/>
          </a:xfrm>
          <a:prstGeom prst="ellipse">
            <a:avLst/>
          </a:prstGeom>
          <a:solidFill>
            <a:srgbClr val="FFFFFF"/>
          </a:solidFill>
          <a:ln w="9525" cap="flat" cmpd="sng">
            <a:solidFill>
              <a:srgbClr val="B7B7B7"/>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20"/>
          <p:cNvSpPr txBox="1"/>
          <p:nvPr/>
        </p:nvSpPr>
        <p:spPr>
          <a:xfrm>
            <a:off x="3957525" y="3788970"/>
            <a:ext cx="1229100" cy="3021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dk2"/>
                </a:solidFill>
                <a:latin typeface="Proxima Nova"/>
                <a:ea typeface="Proxima Nova"/>
                <a:cs typeface="Proxima Nova"/>
                <a:sym typeface="Proxima Nova"/>
              </a:rPr>
              <a:t>Hardware</a:t>
            </a:r>
            <a:endParaRPr sz="1200" b="1">
              <a:solidFill>
                <a:schemeClr val="dk2"/>
              </a:solidFill>
            </a:endParaRPr>
          </a:p>
        </p:txBody>
      </p:sp>
      <p:grpSp>
        <p:nvGrpSpPr>
          <p:cNvPr id="1222" name="Google Shape;1222;p120"/>
          <p:cNvGrpSpPr/>
          <p:nvPr/>
        </p:nvGrpSpPr>
        <p:grpSpPr>
          <a:xfrm>
            <a:off x="2598778" y="876126"/>
            <a:ext cx="3946352" cy="2750326"/>
            <a:chOff x="0" y="-1"/>
            <a:chExt cx="5052300" cy="3512100"/>
          </a:xfrm>
        </p:grpSpPr>
        <p:sp>
          <p:nvSpPr>
            <p:cNvPr id="1223" name="Google Shape;1223;p120"/>
            <p:cNvSpPr/>
            <p:nvPr/>
          </p:nvSpPr>
          <p:spPr>
            <a:xfrm>
              <a:off x="0" y="-1"/>
              <a:ext cx="5052300" cy="3512100"/>
            </a:xfrm>
            <a:prstGeom prst="ellipse">
              <a:avLst/>
            </a:prstGeom>
            <a:solidFill>
              <a:srgbClr val="D8F1ED">
                <a:alpha val="49230"/>
              </a:srgbClr>
            </a:solidFill>
            <a:ln w="9525" cap="flat" cmpd="sng">
              <a:solidFill>
                <a:schemeClr val="dk2"/>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20"/>
            <p:cNvSpPr txBox="1"/>
            <p:nvPr/>
          </p:nvSpPr>
          <p:spPr>
            <a:xfrm>
              <a:off x="1588718" y="2928193"/>
              <a:ext cx="1784100" cy="4269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lt1"/>
                  </a:solidFill>
                  <a:latin typeface="Proxima Nova"/>
                  <a:ea typeface="Proxima Nova"/>
                  <a:cs typeface="Proxima Nova"/>
                  <a:sym typeface="Proxima Nova"/>
                </a:rPr>
                <a:t>IaaS</a:t>
              </a:r>
              <a:endParaRPr sz="1200" b="1">
                <a:solidFill>
                  <a:schemeClr val="lt1"/>
                </a:solidFill>
              </a:endParaRPr>
            </a:p>
          </p:txBody>
        </p:sp>
      </p:grpSp>
      <p:grpSp>
        <p:nvGrpSpPr>
          <p:cNvPr id="1225" name="Google Shape;1225;p120"/>
          <p:cNvGrpSpPr/>
          <p:nvPr/>
        </p:nvGrpSpPr>
        <p:grpSpPr>
          <a:xfrm>
            <a:off x="2922968" y="872726"/>
            <a:ext cx="3337753" cy="2194021"/>
            <a:chOff x="0" y="0"/>
            <a:chExt cx="4153500" cy="2829900"/>
          </a:xfrm>
        </p:grpSpPr>
        <p:sp>
          <p:nvSpPr>
            <p:cNvPr id="1226" name="Google Shape;1226;p120"/>
            <p:cNvSpPr/>
            <p:nvPr/>
          </p:nvSpPr>
          <p:spPr>
            <a:xfrm>
              <a:off x="0" y="0"/>
              <a:ext cx="4153500" cy="2829900"/>
            </a:xfrm>
            <a:prstGeom prst="ellipse">
              <a:avLst/>
            </a:prstGeom>
            <a:solidFill>
              <a:srgbClr val="009FDF">
                <a:alpha val="12690"/>
              </a:srgbClr>
            </a:solidFill>
            <a:ln w="9525" cap="flat" cmpd="sng">
              <a:solidFill>
                <a:schemeClr val="accent2"/>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accent2"/>
                </a:solidFill>
                <a:latin typeface="Arial"/>
                <a:ea typeface="Arial"/>
                <a:cs typeface="Arial"/>
                <a:sym typeface="Arial"/>
              </a:endParaRPr>
            </a:p>
          </p:txBody>
        </p:sp>
        <p:sp>
          <p:nvSpPr>
            <p:cNvPr id="1227" name="Google Shape;1227;p120"/>
            <p:cNvSpPr txBox="1"/>
            <p:nvPr/>
          </p:nvSpPr>
          <p:spPr>
            <a:xfrm>
              <a:off x="840759" y="2103603"/>
              <a:ext cx="2472000" cy="3987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2"/>
                  </a:solidFill>
                  <a:latin typeface="Proxima Nova"/>
                  <a:ea typeface="Proxima Nova"/>
                  <a:cs typeface="Proxima Nova"/>
                  <a:sym typeface="Proxima Nova"/>
                </a:rPr>
                <a:t>Container Orchestrator</a:t>
              </a:r>
              <a:endParaRPr sz="1200" b="1">
                <a:solidFill>
                  <a:schemeClr val="accent2"/>
                </a:solidFill>
              </a:endParaRPr>
            </a:p>
          </p:txBody>
        </p:sp>
      </p:grpSp>
      <p:grpSp>
        <p:nvGrpSpPr>
          <p:cNvPr id="1228" name="Google Shape;1228;p120"/>
          <p:cNvGrpSpPr/>
          <p:nvPr/>
        </p:nvGrpSpPr>
        <p:grpSpPr>
          <a:xfrm>
            <a:off x="3429476" y="872725"/>
            <a:ext cx="2348455" cy="1486329"/>
            <a:chOff x="0" y="0"/>
            <a:chExt cx="3006600" cy="1993200"/>
          </a:xfrm>
        </p:grpSpPr>
        <p:sp>
          <p:nvSpPr>
            <p:cNvPr id="1229" name="Google Shape;1229;p120"/>
            <p:cNvSpPr/>
            <p:nvPr/>
          </p:nvSpPr>
          <p:spPr>
            <a:xfrm>
              <a:off x="0" y="0"/>
              <a:ext cx="3006600" cy="1993200"/>
            </a:xfrm>
            <a:prstGeom prst="ellipse">
              <a:avLst/>
            </a:prstGeom>
            <a:solidFill>
              <a:srgbClr val="0066AB">
                <a:alpha val="12690"/>
              </a:srgbClr>
            </a:solidFill>
            <a:ln w="9525" cap="flat" cmpd="sng">
              <a:solidFill>
                <a:srgbClr val="128DD3"/>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20"/>
            <p:cNvSpPr txBox="1"/>
            <p:nvPr/>
          </p:nvSpPr>
          <p:spPr>
            <a:xfrm>
              <a:off x="431942" y="1261468"/>
              <a:ext cx="2126100" cy="398700"/>
            </a:xfrm>
            <a:prstGeom prst="rect">
              <a:avLst/>
            </a:prstGeom>
            <a:noFill/>
            <a:ln>
              <a:noFill/>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3"/>
                  </a:solidFill>
                  <a:latin typeface="Proxima Nova"/>
                  <a:ea typeface="Proxima Nova"/>
                  <a:cs typeface="Proxima Nova"/>
                  <a:sym typeface="Proxima Nova"/>
                </a:rPr>
                <a:t>Application Platform</a:t>
              </a:r>
              <a:endParaRPr sz="1200" b="1">
                <a:solidFill>
                  <a:schemeClr val="accent3"/>
                </a:solidFill>
              </a:endParaRPr>
            </a:p>
          </p:txBody>
        </p:sp>
      </p:grpSp>
      <p:grpSp>
        <p:nvGrpSpPr>
          <p:cNvPr id="1231" name="Google Shape;1231;p120"/>
          <p:cNvGrpSpPr/>
          <p:nvPr/>
        </p:nvGrpSpPr>
        <p:grpSpPr>
          <a:xfrm>
            <a:off x="3857409" y="872725"/>
            <a:ext cx="1495728" cy="788146"/>
            <a:chOff x="-1702" y="-2"/>
            <a:chExt cx="1356300" cy="1023300"/>
          </a:xfrm>
        </p:grpSpPr>
        <p:sp>
          <p:nvSpPr>
            <p:cNvPr id="1232" name="Google Shape;1232;p120"/>
            <p:cNvSpPr/>
            <p:nvPr/>
          </p:nvSpPr>
          <p:spPr>
            <a:xfrm>
              <a:off x="64984" y="-2"/>
              <a:ext cx="1226400" cy="1023300"/>
            </a:xfrm>
            <a:prstGeom prst="ellipse">
              <a:avLst/>
            </a:prstGeom>
            <a:solidFill>
              <a:srgbClr val="2E3092">
                <a:alpha val="12690"/>
              </a:srgbClr>
            </a:solidFill>
            <a:ln w="9525" cap="flat" cmpd="sng">
              <a:solidFill>
                <a:schemeClr val="accent4"/>
              </a:solidFill>
              <a:prstDash val="dash"/>
              <a:round/>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20"/>
            <p:cNvSpPr txBox="1"/>
            <p:nvPr/>
          </p:nvSpPr>
          <p:spPr>
            <a:xfrm>
              <a:off x="-1702" y="247558"/>
              <a:ext cx="1356300" cy="614700"/>
            </a:xfrm>
            <a:prstGeom prst="rect">
              <a:avLst/>
            </a:prstGeom>
            <a:noFill/>
            <a:ln w="9525" cap="flat" cmpd="sng">
              <a:solidFill>
                <a:srgbClr val="000000">
                  <a:alpha val="0"/>
                </a:srgbClr>
              </a:solidFill>
              <a:prstDash val="dash"/>
              <a:round/>
              <a:headEnd type="none" w="sm" len="sm"/>
              <a:tailEnd type="none" w="sm" len="sm"/>
            </a:ln>
          </p:spPr>
          <p:txBody>
            <a:bodyPr spcFirstLastPara="1" wrap="square" lIns="91375" tIns="91375" rIns="91375" bIns="91375" anchor="b" anchorCtr="0">
              <a:noAutofit/>
            </a:bodyPr>
            <a:lstStyle/>
            <a:p>
              <a:pPr marL="0" marR="0" lvl="0" indent="0" algn="ctr" rtl="0">
                <a:lnSpc>
                  <a:spcPct val="100000"/>
                </a:lnSpc>
                <a:spcBef>
                  <a:spcPts val="0"/>
                </a:spcBef>
                <a:spcAft>
                  <a:spcPts val="0"/>
                </a:spcAft>
                <a:buClr>
                  <a:srgbClr val="000000"/>
                </a:buClr>
                <a:buFont typeface="Proxima Nova"/>
                <a:buNone/>
              </a:pPr>
              <a:r>
                <a:rPr lang="en" sz="1200" b="1" i="0" u="none" strike="noStrike" cap="none">
                  <a:solidFill>
                    <a:schemeClr val="accent4"/>
                  </a:solidFill>
                  <a:latin typeface="Proxima Nova"/>
                  <a:ea typeface="Proxima Nova"/>
                  <a:cs typeface="Proxima Nova"/>
                  <a:sym typeface="Proxima Nova"/>
                </a:rPr>
                <a:t>Serverless Functions</a:t>
              </a:r>
              <a:endParaRPr sz="1200" b="1">
                <a:solidFill>
                  <a:schemeClr val="accent4"/>
                </a:solidFill>
                <a:latin typeface="Proxima Nova"/>
                <a:ea typeface="Proxima Nova"/>
                <a:cs typeface="Proxima Nova"/>
                <a:sym typeface="Proxima Nova"/>
              </a:endParaRPr>
            </a:p>
          </p:txBody>
        </p:sp>
      </p:grpSp>
      <p:sp>
        <p:nvSpPr>
          <p:cNvPr id="1234" name="Google Shape;1234;p120"/>
          <p:cNvSpPr txBox="1"/>
          <p:nvPr/>
        </p:nvSpPr>
        <p:spPr>
          <a:xfrm>
            <a:off x="2002075" y="4411850"/>
            <a:ext cx="5054100" cy="241500"/>
          </a:xfrm>
          <a:prstGeom prst="rect">
            <a:avLst/>
          </a:prstGeom>
          <a:noFill/>
          <a:ln>
            <a:noFill/>
          </a:ln>
        </p:spPr>
        <p:txBody>
          <a:bodyPr spcFirstLastPara="1" wrap="square" lIns="45700" tIns="45700" rIns="45700" bIns="45700" anchor="t" anchorCtr="0">
            <a:noAutofit/>
          </a:bodyPr>
          <a:lstStyle/>
          <a:p>
            <a:pPr marL="0" marR="0" lvl="0" indent="0" algn="ctr" rtl="0">
              <a:lnSpc>
                <a:spcPct val="115000"/>
              </a:lnSpc>
              <a:spcBef>
                <a:spcPts val="0"/>
              </a:spcBef>
              <a:spcAft>
                <a:spcPts val="0"/>
              </a:spcAft>
              <a:buClr>
                <a:srgbClr val="000000"/>
              </a:buClr>
              <a:buFont typeface="Arial"/>
              <a:buNone/>
            </a:pPr>
            <a:r>
              <a:rPr lang="en" sz="1600" b="1">
                <a:solidFill>
                  <a:schemeClr val="lt2"/>
                </a:solidFill>
                <a:latin typeface="Proxima Nova"/>
                <a:ea typeface="Proxima Nova"/>
                <a:cs typeface="Proxima Nova"/>
                <a:sym typeface="Proxima Nova"/>
              </a:rPr>
              <a:t>Your strategic g</a:t>
            </a:r>
            <a:r>
              <a:rPr lang="en" sz="1600" b="1" i="0" u="none" strike="noStrike" cap="none">
                <a:solidFill>
                  <a:schemeClr val="lt2"/>
                </a:solidFill>
                <a:latin typeface="Proxima Nova"/>
                <a:ea typeface="Proxima Nova"/>
                <a:cs typeface="Proxima Nova"/>
                <a:sym typeface="Proxima Nova"/>
              </a:rPr>
              <a:t>oal: </a:t>
            </a:r>
            <a:r>
              <a:rPr lang="en" sz="1600" i="0" u="none" strike="noStrike" cap="none">
                <a:solidFill>
                  <a:schemeClr val="dk1"/>
                </a:solidFill>
                <a:latin typeface="Proxima Nova"/>
                <a:ea typeface="Proxima Nova"/>
                <a:cs typeface="Proxima Nova"/>
                <a:sym typeface="Proxima Nova"/>
              </a:rPr>
              <a:t>Push as many workloads as technically feasible to the top of the platform hierarchy</a:t>
            </a:r>
            <a:endParaRPr>
              <a:solidFill>
                <a:schemeClr val="dk1"/>
              </a:solidFill>
              <a:latin typeface="Proxima Nova"/>
              <a:ea typeface="Proxima Nova"/>
              <a:cs typeface="Proxima Nova"/>
              <a:sym typeface="Proxima Nova"/>
            </a:endParaRPr>
          </a:p>
        </p:txBody>
      </p:sp>
      <p:sp>
        <p:nvSpPr>
          <p:cNvPr id="1235" name="Google Shape;1235;p120"/>
          <p:cNvSpPr txBox="1"/>
          <p:nvPr/>
        </p:nvSpPr>
        <p:spPr>
          <a:xfrm>
            <a:off x="419325" y="2080225"/>
            <a:ext cx="1768500" cy="9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Higher flexibility and less enforcement of standards</a:t>
            </a:r>
            <a:endParaRPr sz="1200" b="1">
              <a:solidFill>
                <a:schemeClr val="dk1"/>
              </a:solidFill>
              <a:latin typeface="Proxima Nova"/>
              <a:ea typeface="Proxima Nova"/>
              <a:cs typeface="Proxima Nova"/>
              <a:sym typeface="Proxima Nova"/>
            </a:endParaRPr>
          </a:p>
        </p:txBody>
      </p:sp>
      <p:sp>
        <p:nvSpPr>
          <p:cNvPr id="1236" name="Google Shape;1236;p120"/>
          <p:cNvSpPr/>
          <p:nvPr/>
        </p:nvSpPr>
        <p:spPr>
          <a:xfrm rot="5400000" flipH="1">
            <a:off x="6126700" y="1836175"/>
            <a:ext cx="3395100" cy="1381200"/>
          </a:xfrm>
          <a:prstGeom prst="rightArrow">
            <a:avLst>
              <a:gd name="adj1" fmla="val 50000"/>
              <a:gd name="adj2"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2"/>
              </a:solidFill>
              <a:latin typeface="Proxima Nova"/>
              <a:ea typeface="Proxima Nova"/>
              <a:cs typeface="Proxima Nova"/>
              <a:sym typeface="Proxima Nova"/>
            </a:endParaRPr>
          </a:p>
        </p:txBody>
      </p:sp>
      <p:sp>
        <p:nvSpPr>
          <p:cNvPr id="1237" name="Google Shape;1237;p120"/>
          <p:cNvSpPr txBox="1"/>
          <p:nvPr/>
        </p:nvSpPr>
        <p:spPr>
          <a:xfrm>
            <a:off x="6684475" y="2080225"/>
            <a:ext cx="2245200" cy="9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Proxima Nova"/>
                <a:ea typeface="Proxima Nova"/>
                <a:cs typeface="Proxima Nova"/>
                <a:sym typeface="Proxima Nova"/>
              </a:rPr>
              <a:t>Lower development complexity and higher operational efficiency</a:t>
            </a:r>
            <a:endParaRPr sz="1200" b="1">
              <a:solidFill>
                <a:schemeClr val="dk1"/>
              </a:solidFill>
              <a:latin typeface="Proxima Nova"/>
              <a:ea typeface="Proxima Nova"/>
              <a:cs typeface="Proxima Nova"/>
              <a:sym typeface="Proxima Nova"/>
            </a:endParaRPr>
          </a:p>
        </p:txBody>
      </p:sp>
      <p:sp>
        <p:nvSpPr>
          <p:cNvPr id="1238" name="Google Shape;1238;p120"/>
          <p:cNvSpPr txBox="1">
            <a:spLocks noGrp="1"/>
          </p:cNvSpPr>
          <p:nvPr>
            <p:ph type="title"/>
          </p:nvPr>
        </p:nvSpPr>
        <p:spPr>
          <a:xfrm>
            <a:off x="192475" y="151275"/>
            <a:ext cx="6995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folHlink"/>
              </a:buClr>
              <a:buSzPts val="1100"/>
              <a:buFont typeface="Arial"/>
              <a:buNone/>
            </a:pPr>
            <a:r>
              <a:rPr lang="en"/>
              <a:t>Use the highest abstraction possible</a:t>
            </a:r>
            <a:endParaRPr/>
          </a:p>
          <a:p>
            <a:pPr marL="0" lvl="0" indent="0"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21"/>
          <p:cNvSpPr/>
          <p:nvPr/>
        </p:nvSpPr>
        <p:spPr>
          <a:xfrm>
            <a:off x="3935604" y="864275"/>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1244" name="Google Shape;1244;p121"/>
          <p:cNvSpPr/>
          <p:nvPr/>
        </p:nvSpPr>
        <p:spPr>
          <a:xfrm rot="10800000" flipH="1">
            <a:off x="241294" y="2168883"/>
            <a:ext cx="8844900" cy="1917600"/>
          </a:xfrm>
          <a:prstGeom prst="bentArrow">
            <a:avLst>
              <a:gd name="adj1" fmla="val 19995"/>
              <a:gd name="adj2" fmla="val 25348"/>
              <a:gd name="adj3" fmla="val 29898"/>
              <a:gd name="adj4" fmla="val 64198"/>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5" name="Google Shape;1245;p121"/>
          <p:cNvSpPr/>
          <p:nvPr/>
        </p:nvSpPr>
        <p:spPr>
          <a:xfrm>
            <a:off x="1933675" y="864275"/>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1246" name="Google Shape;1246;p121"/>
          <p:cNvSpPr/>
          <p:nvPr/>
        </p:nvSpPr>
        <p:spPr>
          <a:xfrm>
            <a:off x="1933669" y="3200333"/>
            <a:ext cx="5348700" cy="814800"/>
          </a:xfrm>
          <a:prstGeom prst="roundRect">
            <a:avLst>
              <a:gd name="adj" fmla="val 9424"/>
            </a:avLst>
          </a:prstGeom>
          <a:solidFill>
            <a:srgbClr val="EFEFEF"/>
          </a:solid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grpSp>
        <p:nvGrpSpPr>
          <p:cNvPr id="1247" name="Google Shape;1247;p121"/>
          <p:cNvGrpSpPr/>
          <p:nvPr/>
        </p:nvGrpSpPr>
        <p:grpSpPr>
          <a:xfrm>
            <a:off x="3085230" y="3445791"/>
            <a:ext cx="725536" cy="292546"/>
            <a:chOff x="6822737" y="2258433"/>
            <a:chExt cx="1387524" cy="530454"/>
          </a:xfrm>
        </p:grpSpPr>
        <p:sp>
          <p:nvSpPr>
            <p:cNvPr id="1248" name="Google Shape;1248;p121"/>
            <p:cNvSpPr/>
            <p:nvPr/>
          </p:nvSpPr>
          <p:spPr>
            <a:xfrm>
              <a:off x="7549821" y="2391271"/>
              <a:ext cx="298100" cy="397616"/>
            </a:xfrm>
            <a:custGeom>
              <a:avLst/>
              <a:gdLst/>
              <a:ahLst/>
              <a:cxnLst/>
              <a:rect l="l" t="t" r="r" b="b"/>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9" name="Google Shape;1249;p121"/>
            <p:cNvSpPr/>
            <p:nvPr/>
          </p:nvSpPr>
          <p:spPr>
            <a:xfrm>
              <a:off x="6826069" y="2400787"/>
              <a:ext cx="298100" cy="379514"/>
            </a:xfrm>
            <a:custGeom>
              <a:avLst/>
              <a:gdLst/>
              <a:ahLst/>
              <a:cxnLst/>
              <a:rect l="l" t="t" r="r" b="b"/>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0" name="Google Shape;1250;p121"/>
            <p:cNvSpPr/>
            <p:nvPr/>
          </p:nvSpPr>
          <p:spPr>
            <a:xfrm>
              <a:off x="7880762" y="2400787"/>
              <a:ext cx="329499" cy="379514"/>
            </a:xfrm>
            <a:custGeom>
              <a:avLst/>
              <a:gdLst/>
              <a:ahLst/>
              <a:cxnLst/>
              <a:rect l="l" t="t" r="r" b="b"/>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1" name="Google Shape;1251;p121"/>
            <p:cNvSpPr/>
            <p:nvPr/>
          </p:nvSpPr>
          <p:spPr>
            <a:xfrm>
              <a:off x="6822737" y="2259363"/>
              <a:ext cx="63375" cy="73852"/>
            </a:xfrm>
            <a:custGeom>
              <a:avLst/>
              <a:gdLst/>
              <a:ahLst/>
              <a:cxnLst/>
              <a:rect l="l" t="t" r="r" b="b"/>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2" name="Google Shape;1252;p121"/>
            <p:cNvSpPr/>
            <p:nvPr/>
          </p:nvSpPr>
          <p:spPr>
            <a:xfrm>
              <a:off x="6907964" y="2259843"/>
              <a:ext cx="46234" cy="72410"/>
            </a:xfrm>
            <a:custGeom>
              <a:avLst/>
              <a:gdLst/>
              <a:ahLst/>
              <a:cxnLst/>
              <a:rect l="l" t="t" r="r" b="b"/>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3" name="Google Shape;1253;p121"/>
            <p:cNvSpPr/>
            <p:nvPr/>
          </p:nvSpPr>
          <p:spPr>
            <a:xfrm>
              <a:off x="6974158" y="2258914"/>
              <a:ext cx="72891" cy="74301"/>
            </a:xfrm>
            <a:custGeom>
              <a:avLst/>
              <a:gdLst/>
              <a:ahLst/>
              <a:cxnLst/>
              <a:rect l="l" t="t" r="r" b="b"/>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4" name="Google Shape;1254;p121"/>
            <p:cNvSpPr/>
            <p:nvPr/>
          </p:nvSpPr>
          <p:spPr>
            <a:xfrm>
              <a:off x="7072233" y="2259843"/>
              <a:ext cx="55269" cy="73372"/>
            </a:xfrm>
            <a:custGeom>
              <a:avLst/>
              <a:gdLst/>
              <a:ahLst/>
              <a:cxnLst/>
              <a:rect l="l" t="t" r="r" b="b"/>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5" name="Google Shape;1255;p121"/>
            <p:cNvSpPr/>
            <p:nvPr/>
          </p:nvSpPr>
          <p:spPr>
            <a:xfrm>
              <a:off x="7154127" y="2259843"/>
              <a:ext cx="61453" cy="72410"/>
            </a:xfrm>
            <a:custGeom>
              <a:avLst/>
              <a:gdLst/>
              <a:ahLst/>
              <a:cxnLst/>
              <a:rect l="l" t="t" r="r" b="b"/>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6" name="Google Shape;1256;p121"/>
            <p:cNvSpPr/>
            <p:nvPr/>
          </p:nvSpPr>
          <p:spPr>
            <a:xfrm>
              <a:off x="7247459" y="2259843"/>
              <a:ext cx="51937" cy="72410"/>
            </a:xfrm>
            <a:custGeom>
              <a:avLst/>
              <a:gdLst/>
              <a:ahLst/>
              <a:cxnLst/>
              <a:rect l="l" t="t" r="r" b="b"/>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7" name="Google Shape;1257;p121"/>
            <p:cNvSpPr/>
            <p:nvPr/>
          </p:nvSpPr>
          <p:spPr>
            <a:xfrm>
              <a:off x="7317947" y="2258433"/>
              <a:ext cx="74301" cy="75262"/>
            </a:xfrm>
            <a:custGeom>
              <a:avLst/>
              <a:gdLst/>
              <a:ahLst/>
              <a:cxnLst/>
              <a:rect l="l" t="t" r="r" b="b"/>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8" name="Google Shape;1258;p121"/>
            <p:cNvSpPr/>
            <p:nvPr/>
          </p:nvSpPr>
          <p:spPr>
            <a:xfrm>
              <a:off x="7414131" y="2259843"/>
              <a:ext cx="63343" cy="73852"/>
            </a:xfrm>
            <a:custGeom>
              <a:avLst/>
              <a:gdLst/>
              <a:ahLst/>
              <a:cxnLst/>
              <a:rect l="l" t="t" r="r" b="b"/>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9" name="Google Shape;1259;p121"/>
            <p:cNvSpPr/>
            <p:nvPr/>
          </p:nvSpPr>
          <p:spPr>
            <a:xfrm>
              <a:off x="7503619" y="2259843"/>
              <a:ext cx="60043" cy="72410"/>
            </a:xfrm>
            <a:custGeom>
              <a:avLst/>
              <a:gdLst/>
              <a:ahLst/>
              <a:cxnLst/>
              <a:rect l="l" t="t" r="r" b="b"/>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0" name="Google Shape;1260;p121"/>
            <p:cNvSpPr/>
            <p:nvPr/>
          </p:nvSpPr>
          <p:spPr>
            <a:xfrm>
              <a:off x="7587436" y="2259843"/>
              <a:ext cx="64785" cy="72410"/>
            </a:xfrm>
            <a:custGeom>
              <a:avLst/>
              <a:gdLst/>
              <a:ahLst/>
              <a:cxnLst/>
              <a:rect l="l" t="t" r="r" b="b"/>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1" name="Google Shape;1261;p121"/>
            <p:cNvSpPr/>
            <p:nvPr/>
          </p:nvSpPr>
          <p:spPr>
            <a:xfrm>
              <a:off x="7673143" y="2259843"/>
              <a:ext cx="63824" cy="72410"/>
            </a:xfrm>
            <a:custGeom>
              <a:avLst/>
              <a:gdLst/>
              <a:ahLst/>
              <a:cxnLst/>
              <a:rect l="l" t="t" r="r" b="b"/>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2" name="Google Shape;1262;p121"/>
            <p:cNvSpPr/>
            <p:nvPr/>
          </p:nvSpPr>
          <p:spPr>
            <a:xfrm>
              <a:off x="7750295" y="2259843"/>
              <a:ext cx="70488" cy="72410"/>
            </a:xfrm>
            <a:custGeom>
              <a:avLst/>
              <a:gdLst/>
              <a:ahLst/>
              <a:cxnLst/>
              <a:rect l="l" t="t" r="r" b="b"/>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Google Shape;1263;p121"/>
            <p:cNvSpPr/>
            <p:nvPr/>
          </p:nvSpPr>
          <p:spPr>
            <a:xfrm>
              <a:off x="7247940" y="2494600"/>
              <a:ext cx="183365" cy="165262"/>
            </a:xfrm>
            <a:custGeom>
              <a:avLst/>
              <a:gdLst/>
              <a:ahLst/>
              <a:cxnLst/>
              <a:rect l="l" t="t" r="r" b="b"/>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4" name="Google Shape;1264;p121"/>
            <p:cNvSpPr/>
            <p:nvPr/>
          </p:nvSpPr>
          <p:spPr>
            <a:xfrm>
              <a:off x="7136537" y="2590304"/>
              <a:ext cx="390471" cy="198584"/>
            </a:xfrm>
            <a:custGeom>
              <a:avLst/>
              <a:gdLst/>
              <a:ahLst/>
              <a:cxnLst/>
              <a:rect l="l" t="t" r="r" b="b"/>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5" name="Google Shape;1265;p121"/>
            <p:cNvSpPr/>
            <p:nvPr/>
          </p:nvSpPr>
          <p:spPr>
            <a:xfrm>
              <a:off x="7143650" y="2391271"/>
              <a:ext cx="390504" cy="199065"/>
            </a:xfrm>
            <a:custGeom>
              <a:avLst/>
              <a:gdLst/>
              <a:ahLst/>
              <a:cxnLst/>
              <a:rect l="l" t="t" r="r" b="b"/>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266" name="Google Shape;1266;p121"/>
          <p:cNvCxnSpPr/>
          <p:nvPr/>
        </p:nvCxnSpPr>
        <p:spPr>
          <a:xfrm>
            <a:off x="4945931" y="3370095"/>
            <a:ext cx="0" cy="472500"/>
          </a:xfrm>
          <a:prstGeom prst="straightConnector1">
            <a:avLst/>
          </a:prstGeom>
          <a:noFill/>
          <a:ln w="9525" cap="flat" cmpd="sng">
            <a:solidFill>
              <a:schemeClr val="dk2"/>
            </a:solidFill>
            <a:prstDash val="solid"/>
            <a:round/>
            <a:headEnd type="none" w="med" len="med"/>
            <a:tailEnd type="none" w="med" len="med"/>
          </a:ln>
        </p:spPr>
      </p:cxnSp>
      <p:sp>
        <p:nvSpPr>
          <p:cNvPr id="1267" name="Google Shape;1267;p121"/>
          <p:cNvSpPr/>
          <p:nvPr/>
        </p:nvSpPr>
        <p:spPr>
          <a:xfrm>
            <a:off x="5073255" y="3421008"/>
            <a:ext cx="9477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chemeClr val="dk1"/>
                </a:solidFill>
                <a:latin typeface="Proxima Nova"/>
                <a:ea typeface="Proxima Nova"/>
                <a:cs typeface="Proxima Nova"/>
                <a:sym typeface="Proxima Nova"/>
              </a:rPr>
              <a:t>Embedded </a:t>
            </a:r>
            <a:r>
              <a:rPr lang="en" sz="1200" b="1">
                <a:solidFill>
                  <a:schemeClr val="dk1"/>
                </a:solidFill>
                <a:latin typeface="Proxima Nova"/>
                <a:ea typeface="Proxima Nova"/>
                <a:cs typeface="Proxima Nova"/>
                <a:sym typeface="Proxima Nova"/>
              </a:rPr>
              <a:t>OS</a:t>
            </a:r>
            <a:endParaRPr sz="1200" b="1">
              <a:solidFill>
                <a:schemeClr val="dk1"/>
              </a:solidFill>
              <a:latin typeface="Proxima Nova"/>
              <a:ea typeface="Proxima Nova"/>
              <a:cs typeface="Proxima Nova"/>
              <a:sym typeface="Proxima Nova"/>
            </a:endParaRPr>
          </a:p>
          <a:p>
            <a:pPr marL="0" marR="0" lvl="0" indent="0" algn="ctr" rtl="0">
              <a:spcBef>
                <a:spcPts val="0"/>
              </a:spcBef>
              <a:spcAft>
                <a:spcPts val="0"/>
              </a:spcAft>
              <a:buNone/>
            </a:pPr>
            <a:r>
              <a:rPr lang="en" sz="600">
                <a:solidFill>
                  <a:schemeClr val="dk1"/>
                </a:solidFill>
                <a:latin typeface="Proxima Nova"/>
                <a:ea typeface="Proxima Nova"/>
                <a:cs typeface="Proxima Nova"/>
                <a:sym typeface="Proxima Nova"/>
              </a:rPr>
              <a:t>(Windows &amp; Linux)</a:t>
            </a:r>
            <a:endParaRPr sz="600">
              <a:solidFill>
                <a:schemeClr val="dk1"/>
              </a:solidFill>
              <a:latin typeface="Proxima Nova"/>
              <a:ea typeface="Proxima Nova"/>
              <a:cs typeface="Proxima Nova"/>
              <a:sym typeface="Proxima Nova"/>
            </a:endParaRPr>
          </a:p>
        </p:txBody>
      </p:sp>
      <p:sp>
        <p:nvSpPr>
          <p:cNvPr id="1268" name="Google Shape;1268;p121"/>
          <p:cNvSpPr/>
          <p:nvPr/>
        </p:nvSpPr>
        <p:spPr>
          <a:xfrm>
            <a:off x="6256405" y="3486385"/>
            <a:ext cx="851100" cy="29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chemeClr val="dk1"/>
                </a:solidFill>
                <a:latin typeface="Proxima Nova"/>
                <a:ea typeface="Proxima Nova"/>
                <a:cs typeface="Proxima Nova"/>
                <a:sym typeface="Proxima Nova"/>
              </a:rPr>
              <a:t>NSX-T</a:t>
            </a:r>
            <a:endParaRPr sz="900" b="1">
              <a:solidFill>
                <a:schemeClr val="dk1"/>
              </a:solidFill>
              <a:latin typeface="Proxima Nova"/>
              <a:ea typeface="Proxima Nova"/>
              <a:cs typeface="Proxima Nova"/>
              <a:sym typeface="Proxima Nova"/>
            </a:endParaRPr>
          </a:p>
        </p:txBody>
      </p:sp>
      <p:cxnSp>
        <p:nvCxnSpPr>
          <p:cNvPr id="1269" name="Google Shape;1269;p121"/>
          <p:cNvCxnSpPr/>
          <p:nvPr/>
        </p:nvCxnSpPr>
        <p:spPr>
          <a:xfrm>
            <a:off x="6148269" y="3370095"/>
            <a:ext cx="0" cy="472500"/>
          </a:xfrm>
          <a:prstGeom prst="straightConnector1">
            <a:avLst/>
          </a:prstGeom>
          <a:noFill/>
          <a:ln w="9525" cap="flat" cmpd="sng">
            <a:solidFill>
              <a:schemeClr val="dk2"/>
            </a:solidFill>
            <a:prstDash val="solid"/>
            <a:round/>
            <a:headEnd type="none" w="med" len="med"/>
            <a:tailEnd type="none" w="med" len="med"/>
          </a:ln>
        </p:spPr>
      </p:cxnSp>
      <p:sp>
        <p:nvSpPr>
          <p:cNvPr id="1270" name="Google Shape;1270;p121"/>
          <p:cNvSpPr/>
          <p:nvPr/>
        </p:nvSpPr>
        <p:spPr>
          <a:xfrm>
            <a:off x="1942415" y="4101233"/>
            <a:ext cx="53487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b="1">
                <a:solidFill>
                  <a:schemeClr val="accent3"/>
                </a:solidFill>
                <a:latin typeface="Proxima Nova"/>
                <a:ea typeface="Proxima Nova"/>
                <a:cs typeface="Proxima Nova"/>
                <a:sym typeface="Proxima Nova"/>
              </a:rPr>
              <a:t>CPI  </a:t>
            </a:r>
            <a:r>
              <a:rPr lang="en" sz="800">
                <a:solidFill>
                  <a:schemeClr val="accent3"/>
                </a:solidFill>
                <a:latin typeface="Proxima Nova"/>
                <a:ea typeface="Proxima Nova"/>
                <a:cs typeface="Proxima Nova"/>
                <a:sym typeface="Proxima Nova"/>
              </a:rPr>
              <a:t>(15 methods)</a:t>
            </a:r>
            <a:endParaRPr sz="800" i="0" u="none" strike="noStrike" cap="none">
              <a:solidFill>
                <a:schemeClr val="accent3"/>
              </a:solidFill>
              <a:latin typeface="Proxima Nova"/>
              <a:ea typeface="Proxima Nova"/>
              <a:cs typeface="Proxima Nova"/>
              <a:sym typeface="Proxima Nova"/>
            </a:endParaRPr>
          </a:p>
        </p:txBody>
      </p:sp>
      <p:sp>
        <p:nvSpPr>
          <p:cNvPr id="1271" name="Google Shape;1271;p121"/>
          <p:cNvSpPr txBox="1"/>
          <p:nvPr/>
        </p:nvSpPr>
        <p:spPr>
          <a:xfrm>
            <a:off x="272094" y="2645958"/>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v1</a:t>
            </a:r>
            <a:endParaRPr sz="700">
              <a:solidFill>
                <a:schemeClr val="lt2"/>
              </a:solidFill>
              <a:latin typeface="Proxima Nova"/>
              <a:ea typeface="Proxima Nova"/>
              <a:cs typeface="Proxima Nova"/>
              <a:sym typeface="Proxima Nova"/>
            </a:endParaRPr>
          </a:p>
        </p:txBody>
      </p:sp>
      <p:sp>
        <p:nvSpPr>
          <p:cNvPr id="1272" name="Google Shape;1272;p121"/>
          <p:cNvSpPr txBox="1"/>
          <p:nvPr/>
        </p:nvSpPr>
        <p:spPr>
          <a:xfrm>
            <a:off x="486769" y="316143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v2</a:t>
            </a:r>
            <a:endParaRPr sz="700">
              <a:solidFill>
                <a:schemeClr val="lt2"/>
              </a:solidFill>
              <a:latin typeface="Proxima Nova"/>
              <a:ea typeface="Proxima Nova"/>
              <a:cs typeface="Proxima Nova"/>
              <a:sym typeface="Proxima Nova"/>
            </a:endParaRPr>
          </a:p>
        </p:txBody>
      </p:sp>
      <p:sp>
        <p:nvSpPr>
          <p:cNvPr id="1273" name="Google Shape;1273;p121"/>
          <p:cNvSpPr txBox="1"/>
          <p:nvPr/>
        </p:nvSpPr>
        <p:spPr>
          <a:xfrm>
            <a:off x="930169" y="3469379"/>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v3</a:t>
            </a:r>
            <a:endParaRPr sz="700">
              <a:solidFill>
                <a:schemeClr val="lt2"/>
              </a:solidFill>
              <a:latin typeface="Proxima Nova"/>
              <a:ea typeface="Proxima Nova"/>
              <a:cs typeface="Proxima Nova"/>
              <a:sym typeface="Proxima Nova"/>
            </a:endParaRPr>
          </a:p>
        </p:txBody>
      </p:sp>
      <p:sp>
        <p:nvSpPr>
          <p:cNvPr id="1274" name="Google Shape;1274;p121"/>
          <p:cNvSpPr txBox="1"/>
          <p:nvPr/>
        </p:nvSpPr>
        <p:spPr>
          <a:xfrm>
            <a:off x="1431919" y="353088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2"/>
                </a:solidFill>
                <a:latin typeface="Droid Sans Mono"/>
                <a:ea typeface="Droid Sans Mono"/>
                <a:cs typeface="Droid Sans Mono"/>
                <a:sym typeface="Droid Sans Mono"/>
              </a:rPr>
              <a:t>...</a:t>
            </a:r>
            <a:endParaRPr sz="600" b="1">
              <a:solidFill>
                <a:schemeClr val="lt2"/>
              </a:solidFill>
              <a:latin typeface="Droid Sans Mono"/>
              <a:ea typeface="Droid Sans Mono"/>
              <a:cs typeface="Droid Sans Mono"/>
              <a:sym typeface="Droid Sans Mono"/>
            </a:endParaRPr>
          </a:p>
        </p:txBody>
      </p:sp>
      <p:sp>
        <p:nvSpPr>
          <p:cNvPr id="1275" name="Google Shape;1275;p121"/>
          <p:cNvSpPr txBox="1"/>
          <p:nvPr/>
        </p:nvSpPr>
        <p:spPr>
          <a:xfrm>
            <a:off x="758719" y="2866933"/>
            <a:ext cx="1108200" cy="15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b="1">
                <a:solidFill>
                  <a:schemeClr val="lt2"/>
                </a:solidFill>
                <a:latin typeface="Proxima Nova"/>
                <a:ea typeface="Proxima Nova"/>
                <a:cs typeface="Proxima Nova"/>
                <a:sym typeface="Proxima Nova"/>
              </a:rPr>
              <a:t>CVEs</a:t>
            </a:r>
            <a:endParaRPr sz="700" b="1">
              <a:solidFill>
                <a:schemeClr val="lt2"/>
              </a:solidFill>
              <a:latin typeface="Proxima Nova"/>
              <a:ea typeface="Proxima Nova"/>
              <a:cs typeface="Proxima Nova"/>
              <a:sym typeface="Proxima Nova"/>
            </a:endParaRPr>
          </a:p>
          <a:p>
            <a:pPr marL="0" lvl="0" indent="0" rtl="0">
              <a:spcBef>
                <a:spcPts val="200"/>
              </a:spcBef>
              <a:spcAft>
                <a:spcPts val="200"/>
              </a:spcAft>
              <a:buNone/>
            </a:pPr>
            <a:r>
              <a:rPr lang="en" sz="700" b="1">
                <a:solidFill>
                  <a:schemeClr val="lt2"/>
                </a:solidFill>
                <a:latin typeface="Proxima Nova"/>
                <a:ea typeface="Proxima Nova"/>
                <a:cs typeface="Proxima Nova"/>
                <a:sym typeface="Proxima Nova"/>
              </a:rPr>
              <a:t>Product Updates</a:t>
            </a:r>
            <a:endParaRPr sz="700" b="1">
              <a:solidFill>
                <a:schemeClr val="lt2"/>
              </a:solidFill>
              <a:latin typeface="Proxima Nova"/>
              <a:ea typeface="Proxima Nova"/>
              <a:cs typeface="Proxima Nova"/>
              <a:sym typeface="Proxima Nova"/>
            </a:endParaRPr>
          </a:p>
        </p:txBody>
      </p:sp>
      <p:sp>
        <p:nvSpPr>
          <p:cNvPr id="1276" name="Google Shape;1276;p121"/>
          <p:cNvSpPr/>
          <p:nvPr/>
        </p:nvSpPr>
        <p:spPr>
          <a:xfrm>
            <a:off x="1994014" y="2834975"/>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
                <a:solidFill>
                  <a:schemeClr val="accent3"/>
                </a:solidFill>
                <a:latin typeface="Proxima Nova"/>
                <a:ea typeface="Proxima Nova"/>
                <a:cs typeface="Proxima Nova"/>
                <a:sym typeface="Proxima Nova"/>
              </a:rPr>
              <a:t>Java  |  .NET  |  NodeJS  </a:t>
            </a:r>
            <a:endParaRPr sz="600" i="0" u="none" strike="noStrike" cap="none">
              <a:solidFill>
                <a:schemeClr val="accent3"/>
              </a:solidFill>
              <a:latin typeface="Proxima Nova"/>
              <a:ea typeface="Proxima Nova"/>
              <a:cs typeface="Proxima Nova"/>
              <a:sym typeface="Proxima Nova"/>
            </a:endParaRPr>
          </a:p>
        </p:txBody>
      </p:sp>
      <p:grpSp>
        <p:nvGrpSpPr>
          <p:cNvPr id="1277" name="Google Shape;1277;p121"/>
          <p:cNvGrpSpPr/>
          <p:nvPr/>
        </p:nvGrpSpPr>
        <p:grpSpPr>
          <a:xfrm>
            <a:off x="2727143" y="1581527"/>
            <a:ext cx="425774" cy="472575"/>
            <a:chOff x="916875" y="2528475"/>
            <a:chExt cx="585900" cy="650750"/>
          </a:xfrm>
        </p:grpSpPr>
        <p:sp>
          <p:nvSpPr>
            <p:cNvPr id="1278" name="Google Shape;1278;p121"/>
            <p:cNvSpPr/>
            <p:nvPr/>
          </p:nvSpPr>
          <p:spPr>
            <a:xfrm>
              <a:off x="980225" y="2777200"/>
              <a:ext cx="349725" cy="271700"/>
            </a:xfrm>
            <a:custGeom>
              <a:avLst/>
              <a:gdLst/>
              <a:ahLst/>
              <a:cxnLst/>
              <a:rect l="l" t="t" r="r" b="b"/>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9" name="Google Shape;1279;p121"/>
            <p:cNvSpPr/>
            <p:nvPr/>
          </p:nvSpPr>
          <p:spPr>
            <a:xfrm>
              <a:off x="955750" y="2561175"/>
              <a:ext cx="312525" cy="450775"/>
            </a:xfrm>
            <a:custGeom>
              <a:avLst/>
              <a:gdLst/>
              <a:ahLst/>
              <a:cxnLst/>
              <a:rect l="l" t="t" r="r" b="b"/>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0" name="Google Shape;1280;p121"/>
            <p:cNvSpPr/>
            <p:nvPr/>
          </p:nvSpPr>
          <p:spPr>
            <a:xfrm>
              <a:off x="916875" y="2673025"/>
              <a:ext cx="293075" cy="506200"/>
            </a:xfrm>
            <a:custGeom>
              <a:avLst/>
              <a:gdLst/>
              <a:ahLst/>
              <a:cxnLst/>
              <a:rect l="l" t="t" r="r" b="b"/>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1" name="Google Shape;1281;p121"/>
            <p:cNvSpPr/>
            <p:nvPr/>
          </p:nvSpPr>
          <p:spPr>
            <a:xfrm>
              <a:off x="1151350" y="2561175"/>
              <a:ext cx="351425" cy="618050"/>
            </a:xfrm>
            <a:custGeom>
              <a:avLst/>
              <a:gdLst/>
              <a:ahLst/>
              <a:cxnLst/>
              <a:rect l="l" t="t" r="r" b="b"/>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2" name="Google Shape;1282;p121"/>
            <p:cNvSpPr/>
            <p:nvPr/>
          </p:nvSpPr>
          <p:spPr>
            <a:xfrm>
              <a:off x="916875" y="2528475"/>
              <a:ext cx="585900" cy="183225"/>
            </a:xfrm>
            <a:custGeom>
              <a:avLst/>
              <a:gdLst/>
              <a:ahLst/>
              <a:cxnLst/>
              <a:rect l="l" t="t" r="r" b="b"/>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83" name="Google Shape;1283;p121"/>
          <p:cNvSpPr txBox="1"/>
          <p:nvPr/>
        </p:nvSpPr>
        <p:spPr>
          <a:xfrm>
            <a:off x="2174665" y="216803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Proxima Nova"/>
                <a:ea typeface="Proxima Nova"/>
                <a:cs typeface="Proxima Nova"/>
                <a:sym typeface="Proxima Nova"/>
              </a:rPr>
              <a:t>Pivotal Application Service (PAS)</a:t>
            </a:r>
            <a:endParaRPr sz="1100"/>
          </a:p>
        </p:txBody>
      </p:sp>
      <p:sp>
        <p:nvSpPr>
          <p:cNvPr id="1284" name="Google Shape;1284;p121"/>
          <p:cNvSpPr/>
          <p:nvPr/>
        </p:nvSpPr>
        <p:spPr>
          <a:xfrm>
            <a:off x="1987413" y="920425"/>
            <a:ext cx="1893000" cy="5199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folHlink"/>
              </a:buClr>
              <a:buFont typeface="Arial"/>
              <a:buNone/>
            </a:pPr>
            <a:r>
              <a:rPr lang="en" sz="800" b="1">
                <a:solidFill>
                  <a:schemeClr val="accent3"/>
                </a:solidFill>
                <a:latin typeface="Proxima Nova"/>
                <a:ea typeface="Proxima Nova"/>
                <a:cs typeface="Proxima Nova"/>
                <a:sym typeface="Proxima Nova"/>
              </a:rPr>
              <a:t>Application Code &amp; Frameworks</a:t>
            </a:r>
            <a:r>
              <a:rPr lang="en" sz="700">
                <a:solidFill>
                  <a:schemeClr val="accent3"/>
                </a:solidFill>
                <a:latin typeface="Proxima Nova"/>
                <a:ea typeface="Proxima Nova"/>
                <a:cs typeface="Proxima Nova"/>
                <a:sym typeface="Proxima Nova"/>
              </a:rPr>
              <a:t> </a:t>
            </a:r>
            <a:endParaRPr sz="700">
              <a:solidFill>
                <a:schemeClr val="accent3"/>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Font typeface="Arial"/>
              <a:buNone/>
            </a:pPr>
            <a:r>
              <a:rPr lang="en" sz="600">
                <a:solidFill>
                  <a:schemeClr val="accent3"/>
                </a:solidFill>
                <a:latin typeface="Proxima Nova"/>
                <a:ea typeface="Proxima Nova"/>
                <a:cs typeface="Proxima Nova"/>
                <a:sym typeface="Proxima Nova"/>
              </a:rPr>
              <a:t>Buildpacks  |  Spring Boot  |  Spring Cloud  |  Steeltoe</a:t>
            </a:r>
            <a:endParaRPr sz="600">
              <a:solidFill>
                <a:schemeClr val="accent3"/>
              </a:solidFill>
              <a:latin typeface="Proxima Nova"/>
              <a:ea typeface="Proxima Nova"/>
              <a:cs typeface="Proxima Nova"/>
              <a:sym typeface="Proxima Nova"/>
            </a:endParaRPr>
          </a:p>
        </p:txBody>
      </p:sp>
      <p:sp>
        <p:nvSpPr>
          <p:cNvPr id="1285" name="Google Shape;1285;p121"/>
          <p:cNvSpPr/>
          <p:nvPr/>
        </p:nvSpPr>
        <p:spPr>
          <a:xfrm>
            <a:off x="3991852" y="2834975"/>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
                <a:solidFill>
                  <a:schemeClr val="accent3"/>
                </a:solidFill>
                <a:latin typeface="Proxima Nova"/>
                <a:ea typeface="Proxima Nova"/>
                <a:cs typeface="Proxima Nova"/>
                <a:sym typeface="Proxima Nova"/>
              </a:rPr>
              <a:t>Elastic  |  Packaged Software  |  Spark</a:t>
            </a:r>
            <a:endParaRPr sz="600" i="0" u="none" strike="noStrike" cap="none">
              <a:solidFill>
                <a:schemeClr val="accent3"/>
              </a:solidFill>
              <a:latin typeface="Proxima Nova"/>
              <a:ea typeface="Proxima Nova"/>
              <a:cs typeface="Proxima Nova"/>
              <a:sym typeface="Proxima Nova"/>
            </a:endParaRPr>
          </a:p>
        </p:txBody>
      </p:sp>
      <p:grpSp>
        <p:nvGrpSpPr>
          <p:cNvPr id="1286" name="Google Shape;1286;p121"/>
          <p:cNvGrpSpPr/>
          <p:nvPr/>
        </p:nvGrpSpPr>
        <p:grpSpPr>
          <a:xfrm>
            <a:off x="4697114" y="1577885"/>
            <a:ext cx="458307" cy="470146"/>
            <a:chOff x="2157725" y="2501875"/>
            <a:chExt cx="663925" cy="681075"/>
          </a:xfrm>
        </p:grpSpPr>
        <p:sp>
          <p:nvSpPr>
            <p:cNvPr id="1287" name="Google Shape;1287;p121"/>
            <p:cNvSpPr/>
            <p:nvPr/>
          </p:nvSpPr>
          <p:spPr>
            <a:xfrm>
              <a:off x="2499750" y="2502875"/>
              <a:ext cx="318525" cy="462525"/>
            </a:xfrm>
            <a:custGeom>
              <a:avLst/>
              <a:gdLst/>
              <a:ahLst/>
              <a:cxnLst/>
              <a:rect l="l" t="t" r="r" b="b"/>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8" name="Google Shape;1288;p121"/>
            <p:cNvSpPr/>
            <p:nvPr/>
          </p:nvSpPr>
          <p:spPr>
            <a:xfrm>
              <a:off x="2499750" y="2501875"/>
              <a:ext cx="321900" cy="463525"/>
            </a:xfrm>
            <a:custGeom>
              <a:avLst/>
              <a:gdLst/>
              <a:ahLst/>
              <a:cxnLst/>
              <a:rect l="l" t="t" r="r" b="b"/>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9" name="Google Shape;1289;p121"/>
            <p:cNvSpPr/>
            <p:nvPr/>
          </p:nvSpPr>
          <p:spPr>
            <a:xfrm>
              <a:off x="2328875" y="2611600"/>
              <a:ext cx="318525" cy="462525"/>
            </a:xfrm>
            <a:custGeom>
              <a:avLst/>
              <a:gdLst/>
              <a:ahLst/>
              <a:cxnLst/>
              <a:rect l="l" t="t" r="r" b="b"/>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0" name="Google Shape;1290;p121"/>
            <p:cNvSpPr/>
            <p:nvPr/>
          </p:nvSpPr>
          <p:spPr>
            <a:xfrm>
              <a:off x="2328875" y="2610600"/>
              <a:ext cx="321875" cy="463525"/>
            </a:xfrm>
            <a:custGeom>
              <a:avLst/>
              <a:gdLst/>
              <a:ahLst/>
              <a:cxnLst/>
              <a:rect l="l" t="t" r="r" b="b"/>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1" name="Google Shape;1291;p121"/>
            <p:cNvSpPr/>
            <p:nvPr/>
          </p:nvSpPr>
          <p:spPr>
            <a:xfrm>
              <a:off x="2157725" y="2720325"/>
              <a:ext cx="318525" cy="462625"/>
            </a:xfrm>
            <a:custGeom>
              <a:avLst/>
              <a:gdLst/>
              <a:ahLst/>
              <a:cxnLst/>
              <a:rect l="l" t="t" r="r" b="b"/>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Google Shape;1292;p121"/>
            <p:cNvSpPr/>
            <p:nvPr/>
          </p:nvSpPr>
          <p:spPr>
            <a:xfrm>
              <a:off x="2157725" y="2719325"/>
              <a:ext cx="321900" cy="463625"/>
            </a:xfrm>
            <a:custGeom>
              <a:avLst/>
              <a:gdLst/>
              <a:ahLst/>
              <a:cxnLst/>
              <a:rect l="l" t="t" r="r" b="b"/>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3" name="Google Shape;1293;p121"/>
          <p:cNvSpPr txBox="1"/>
          <p:nvPr/>
        </p:nvSpPr>
        <p:spPr>
          <a:xfrm>
            <a:off x="4152992" y="216803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Proxima Nova"/>
                <a:ea typeface="Proxima Nova"/>
                <a:cs typeface="Proxima Nova"/>
                <a:sym typeface="Proxima Nova"/>
              </a:rPr>
              <a:t>Pivotal Container Service (PKS)</a:t>
            </a:r>
            <a:endParaRPr sz="1100"/>
          </a:p>
        </p:txBody>
      </p:sp>
      <p:sp>
        <p:nvSpPr>
          <p:cNvPr id="1294" name="Google Shape;1294;p121"/>
          <p:cNvSpPr txBox="1"/>
          <p:nvPr/>
        </p:nvSpPr>
        <p:spPr>
          <a:xfrm>
            <a:off x="2628165" y="2436342"/>
            <a:ext cx="623700" cy="22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chemeClr val="dk2"/>
                </a:solidFill>
                <a:latin typeface="Droid Sans Mono"/>
                <a:ea typeface="Droid Sans Mono"/>
                <a:cs typeface="Droid Sans Mono"/>
                <a:sym typeface="Droid Sans Mono"/>
              </a:rPr>
              <a:t>&gt;cf push</a:t>
            </a:r>
            <a:endParaRPr sz="600">
              <a:solidFill>
                <a:schemeClr val="dk2"/>
              </a:solidFill>
              <a:latin typeface="Droid Sans Mono"/>
              <a:ea typeface="Droid Sans Mono"/>
              <a:cs typeface="Droid Sans Mono"/>
              <a:sym typeface="Droid Sans Mono"/>
            </a:endParaRPr>
          </a:p>
        </p:txBody>
      </p:sp>
      <p:sp>
        <p:nvSpPr>
          <p:cNvPr id="1295" name="Google Shape;1295;p121"/>
          <p:cNvSpPr txBox="1"/>
          <p:nvPr/>
        </p:nvSpPr>
        <p:spPr>
          <a:xfrm>
            <a:off x="4542116" y="2436342"/>
            <a:ext cx="768300" cy="22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chemeClr val="dk2"/>
                </a:solidFill>
                <a:latin typeface="Droid Sans Mono"/>
                <a:ea typeface="Droid Sans Mono"/>
                <a:cs typeface="Droid Sans Mono"/>
                <a:sym typeface="Droid Sans Mono"/>
              </a:rPr>
              <a:t>&gt;kubectl run</a:t>
            </a:r>
            <a:endParaRPr sz="600">
              <a:solidFill>
                <a:schemeClr val="dk2"/>
              </a:solidFill>
              <a:latin typeface="Droid Sans Mono"/>
              <a:ea typeface="Droid Sans Mono"/>
              <a:cs typeface="Droid Sans Mono"/>
              <a:sym typeface="Droid Sans Mono"/>
            </a:endParaRPr>
          </a:p>
        </p:txBody>
      </p:sp>
      <p:grpSp>
        <p:nvGrpSpPr>
          <p:cNvPr id="1296" name="Google Shape;1296;p121"/>
          <p:cNvGrpSpPr/>
          <p:nvPr/>
        </p:nvGrpSpPr>
        <p:grpSpPr>
          <a:xfrm>
            <a:off x="2684029" y="4405325"/>
            <a:ext cx="3929230" cy="394819"/>
            <a:chOff x="2484335" y="4443866"/>
            <a:chExt cx="3929230" cy="394819"/>
          </a:xfrm>
        </p:grpSpPr>
        <p:sp>
          <p:nvSpPr>
            <p:cNvPr id="1297" name="Google Shape;1297;p121"/>
            <p:cNvSpPr/>
            <p:nvPr/>
          </p:nvSpPr>
          <p:spPr>
            <a:xfrm>
              <a:off x="24843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vSphere</a:t>
              </a:r>
              <a:endParaRPr sz="600">
                <a:solidFill>
                  <a:schemeClr val="dk1"/>
                </a:solidFill>
                <a:latin typeface="Proxima Nova"/>
                <a:ea typeface="Proxima Nova"/>
                <a:cs typeface="Proxima Nova"/>
                <a:sym typeface="Proxima Nova"/>
              </a:endParaRPr>
            </a:p>
          </p:txBody>
        </p:sp>
        <p:sp>
          <p:nvSpPr>
            <p:cNvPr id="1298" name="Google Shape;1298;p121"/>
            <p:cNvSpPr/>
            <p:nvPr/>
          </p:nvSpPr>
          <p:spPr>
            <a:xfrm>
              <a:off x="57340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Azure &amp; </a:t>
              </a:r>
              <a:br>
                <a:rPr lang="en" sz="600">
                  <a:solidFill>
                    <a:schemeClr val="dk1"/>
                  </a:solidFill>
                  <a:latin typeface="Proxima Nova"/>
                  <a:ea typeface="Proxima Nova"/>
                  <a:cs typeface="Proxima Nova"/>
                  <a:sym typeface="Proxima Nova"/>
                </a:rPr>
              </a:br>
              <a:r>
                <a:rPr lang="en" sz="600">
                  <a:solidFill>
                    <a:schemeClr val="dk1"/>
                  </a:solidFill>
                  <a:latin typeface="Proxima Nova"/>
                  <a:ea typeface="Proxima Nova"/>
                  <a:cs typeface="Proxima Nova"/>
                  <a:sym typeface="Proxima Nova"/>
                </a:rPr>
                <a:t>Azure Stack</a:t>
              </a:r>
              <a:endParaRPr sz="600">
                <a:solidFill>
                  <a:schemeClr val="dk1"/>
                </a:solidFill>
                <a:latin typeface="Proxima Nova"/>
                <a:ea typeface="Proxima Nova"/>
                <a:cs typeface="Proxima Nova"/>
                <a:sym typeface="Proxima Nova"/>
              </a:endParaRPr>
            </a:p>
          </p:txBody>
        </p:sp>
        <p:sp>
          <p:nvSpPr>
            <p:cNvPr id="1299" name="Google Shape;1299;p121"/>
            <p:cNvSpPr/>
            <p:nvPr/>
          </p:nvSpPr>
          <p:spPr>
            <a:xfrm>
              <a:off x="492161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Google Cloud</a:t>
              </a:r>
              <a:endParaRPr sz="600">
                <a:solidFill>
                  <a:schemeClr val="dk1"/>
                </a:solidFill>
                <a:latin typeface="Proxima Nova"/>
                <a:ea typeface="Proxima Nova"/>
                <a:cs typeface="Proxima Nova"/>
                <a:sym typeface="Proxima Nova"/>
              </a:endParaRPr>
            </a:p>
          </p:txBody>
        </p:sp>
        <p:sp>
          <p:nvSpPr>
            <p:cNvPr id="1300" name="Google Shape;1300;p121"/>
            <p:cNvSpPr/>
            <p:nvPr/>
          </p:nvSpPr>
          <p:spPr>
            <a:xfrm>
              <a:off x="410918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AWS</a:t>
              </a:r>
              <a:endParaRPr sz="600">
                <a:solidFill>
                  <a:schemeClr val="dk1"/>
                </a:solidFill>
                <a:latin typeface="Proxima Nova"/>
                <a:ea typeface="Proxima Nova"/>
                <a:cs typeface="Proxima Nova"/>
                <a:sym typeface="Proxima Nova"/>
              </a:endParaRPr>
            </a:p>
          </p:txBody>
        </p:sp>
        <p:sp>
          <p:nvSpPr>
            <p:cNvPr id="1301" name="Google Shape;1301;p121"/>
            <p:cNvSpPr/>
            <p:nvPr/>
          </p:nvSpPr>
          <p:spPr>
            <a:xfrm>
              <a:off x="329676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Openstack</a:t>
              </a:r>
              <a:endParaRPr sz="600">
                <a:solidFill>
                  <a:schemeClr val="dk1"/>
                </a:solidFill>
                <a:latin typeface="Proxima Nova"/>
                <a:ea typeface="Proxima Nova"/>
                <a:cs typeface="Proxima Nova"/>
                <a:sym typeface="Proxima Nova"/>
              </a:endParaRPr>
            </a:p>
          </p:txBody>
        </p:sp>
      </p:grpSp>
      <p:sp>
        <p:nvSpPr>
          <p:cNvPr id="1302" name="Google Shape;1302;p121"/>
          <p:cNvSpPr txBox="1"/>
          <p:nvPr/>
        </p:nvSpPr>
        <p:spPr>
          <a:xfrm>
            <a:off x="407593" y="1910336"/>
            <a:ext cx="623700" cy="15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b="1">
                <a:solidFill>
                  <a:schemeClr val="dk1"/>
                </a:solidFill>
                <a:latin typeface="Proxima Nova"/>
                <a:ea typeface="Proxima Nova"/>
                <a:cs typeface="Proxima Nova"/>
                <a:sym typeface="Proxima Nova"/>
              </a:rPr>
              <a:t>Pivotal</a:t>
            </a:r>
            <a:br>
              <a:rPr lang="en" sz="800" b="1">
                <a:solidFill>
                  <a:schemeClr val="dk1"/>
                </a:solidFill>
                <a:latin typeface="Proxima Nova"/>
                <a:ea typeface="Proxima Nova"/>
                <a:cs typeface="Proxima Nova"/>
                <a:sym typeface="Proxima Nova"/>
              </a:rPr>
            </a:br>
            <a:r>
              <a:rPr lang="en" sz="800" b="1">
                <a:solidFill>
                  <a:schemeClr val="dk1"/>
                </a:solidFill>
                <a:latin typeface="Proxima Nova"/>
                <a:ea typeface="Proxima Nova"/>
                <a:cs typeface="Proxima Nova"/>
                <a:sym typeface="Proxima Nova"/>
              </a:rPr>
              <a:t>Network</a:t>
            </a:r>
            <a:endParaRPr sz="800" b="1">
              <a:solidFill>
                <a:schemeClr val="dk1"/>
              </a:solidFill>
              <a:latin typeface="Proxima Nova"/>
              <a:ea typeface="Proxima Nova"/>
              <a:cs typeface="Proxima Nova"/>
              <a:sym typeface="Proxima Nova"/>
            </a:endParaRPr>
          </a:p>
        </p:txBody>
      </p:sp>
      <p:pic>
        <p:nvPicPr>
          <p:cNvPr id="1303" name="Google Shape;1303;p121"/>
          <p:cNvPicPr preferRelativeResize="0"/>
          <p:nvPr/>
        </p:nvPicPr>
        <p:blipFill>
          <a:blip r:embed="rId3">
            <a:alphaModFix/>
          </a:blip>
          <a:stretch>
            <a:fillRect/>
          </a:stretch>
        </p:blipFill>
        <p:spPr>
          <a:xfrm>
            <a:off x="245959" y="1883948"/>
            <a:ext cx="206100" cy="206100"/>
          </a:xfrm>
          <a:prstGeom prst="rect">
            <a:avLst/>
          </a:prstGeom>
          <a:noFill/>
          <a:ln>
            <a:noFill/>
          </a:ln>
        </p:spPr>
      </p:pic>
      <p:sp>
        <p:nvSpPr>
          <p:cNvPr id="1304" name="Google Shape;1304;p121"/>
          <p:cNvSpPr txBox="1"/>
          <p:nvPr/>
        </p:nvSpPr>
        <p:spPr>
          <a:xfrm>
            <a:off x="7698544" y="3200330"/>
            <a:ext cx="6237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2"/>
                </a:solidFill>
                <a:latin typeface="Proxima Nova"/>
                <a:ea typeface="Proxima Nova"/>
                <a:cs typeface="Proxima Nova"/>
                <a:sym typeface="Proxima Nova"/>
              </a:rPr>
              <a:t>“3Rs”</a:t>
            </a:r>
            <a:endParaRPr sz="800" b="1">
              <a:solidFill>
                <a:schemeClr val="lt2"/>
              </a:solidFill>
              <a:latin typeface="Proxima Nova"/>
              <a:ea typeface="Proxima Nova"/>
              <a:cs typeface="Proxima Nova"/>
              <a:sym typeface="Proxima Nova"/>
            </a:endParaRPr>
          </a:p>
        </p:txBody>
      </p:sp>
      <p:grpSp>
        <p:nvGrpSpPr>
          <p:cNvPr id="1305" name="Google Shape;1305;p121"/>
          <p:cNvGrpSpPr/>
          <p:nvPr/>
        </p:nvGrpSpPr>
        <p:grpSpPr>
          <a:xfrm>
            <a:off x="1321860" y="3713232"/>
            <a:ext cx="195889" cy="193960"/>
            <a:chOff x="2730200" y="1792625"/>
            <a:chExt cx="2152625" cy="2131425"/>
          </a:xfrm>
        </p:grpSpPr>
        <p:sp>
          <p:nvSpPr>
            <p:cNvPr id="1306" name="Google Shape;1306;p121"/>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7" name="Google Shape;1307;p121"/>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8" name="Google Shape;1308;p121"/>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9" name="Google Shape;1309;p121"/>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0" name="Google Shape;1310;p121"/>
          <p:cNvSpPr/>
          <p:nvPr/>
        </p:nvSpPr>
        <p:spPr>
          <a:xfrm rot="10800000" flipH="1">
            <a:off x="1165519" y="1502308"/>
            <a:ext cx="768300" cy="844800"/>
          </a:xfrm>
          <a:prstGeom prst="bentArrow">
            <a:avLst>
              <a:gd name="adj1" fmla="val 16300"/>
              <a:gd name="adj2" fmla="val 14522"/>
              <a:gd name="adj3" fmla="val 21152"/>
              <a:gd name="adj4" fmla="val 57058"/>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1" name="Google Shape;1311;p121"/>
          <p:cNvSpPr txBox="1"/>
          <p:nvPr/>
        </p:nvSpPr>
        <p:spPr>
          <a:xfrm>
            <a:off x="939633" y="1327700"/>
            <a:ext cx="580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dk1"/>
                </a:solidFill>
                <a:latin typeface="Proxima Nova"/>
                <a:ea typeface="Proxima Nova"/>
                <a:cs typeface="Proxima Nova"/>
                <a:sym typeface="Proxima Nova"/>
              </a:rPr>
              <a:t>Github</a:t>
            </a:r>
            <a:endParaRPr sz="800" b="1">
              <a:solidFill>
                <a:schemeClr val="dk1"/>
              </a:solidFill>
              <a:latin typeface="Proxima Nova"/>
              <a:ea typeface="Proxima Nova"/>
              <a:cs typeface="Proxima Nova"/>
              <a:sym typeface="Proxima Nova"/>
            </a:endParaRPr>
          </a:p>
        </p:txBody>
      </p:sp>
      <p:sp>
        <p:nvSpPr>
          <p:cNvPr id="1312" name="Google Shape;1312;p121"/>
          <p:cNvSpPr txBox="1"/>
          <p:nvPr/>
        </p:nvSpPr>
        <p:spPr>
          <a:xfrm>
            <a:off x="1123755" y="38586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grpSp>
        <p:nvGrpSpPr>
          <p:cNvPr id="1313" name="Google Shape;1313;p121"/>
          <p:cNvGrpSpPr/>
          <p:nvPr/>
        </p:nvGrpSpPr>
        <p:grpSpPr>
          <a:xfrm>
            <a:off x="1321860" y="2168432"/>
            <a:ext cx="195889" cy="193960"/>
            <a:chOff x="2730200" y="1792625"/>
            <a:chExt cx="2152625" cy="2131425"/>
          </a:xfrm>
        </p:grpSpPr>
        <p:sp>
          <p:nvSpPr>
            <p:cNvPr id="1314" name="Google Shape;1314;p121"/>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5" name="Google Shape;1315;p121"/>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6" name="Google Shape;1316;p121"/>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7" name="Google Shape;1317;p121"/>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8" name="Google Shape;1318;p121"/>
          <p:cNvSpPr txBox="1"/>
          <p:nvPr/>
        </p:nvSpPr>
        <p:spPr>
          <a:xfrm>
            <a:off x="1123755" y="23138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sp>
        <p:nvSpPr>
          <p:cNvPr id="1319" name="Google Shape;1319;p121"/>
          <p:cNvSpPr/>
          <p:nvPr/>
        </p:nvSpPr>
        <p:spPr>
          <a:xfrm>
            <a:off x="5935775" y="864275"/>
            <a:ext cx="1346400" cy="2253300"/>
          </a:xfrm>
          <a:prstGeom prst="roundRect">
            <a:avLst>
              <a:gd name="adj" fmla="val 5499"/>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1320" name="Google Shape;1320;p121"/>
          <p:cNvSpPr/>
          <p:nvPr/>
        </p:nvSpPr>
        <p:spPr>
          <a:xfrm>
            <a:off x="5915003" y="2094667"/>
            <a:ext cx="11148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chemeClr val="dk1"/>
                </a:solidFill>
                <a:latin typeface="Proxima Nova"/>
                <a:ea typeface="Proxima Nova"/>
                <a:cs typeface="Proxima Nova"/>
                <a:sym typeface="Proxima Nova"/>
              </a:rPr>
              <a:t>Pivotal Services</a:t>
            </a:r>
            <a:br>
              <a:rPr lang="en" sz="1200" b="1">
                <a:solidFill>
                  <a:schemeClr val="dk1"/>
                </a:solidFill>
                <a:latin typeface="Proxima Nova"/>
                <a:ea typeface="Proxima Nova"/>
                <a:cs typeface="Proxima Nova"/>
                <a:sym typeface="Proxima Nova"/>
              </a:rPr>
            </a:br>
            <a:r>
              <a:rPr lang="en" sz="1100" b="1">
                <a:solidFill>
                  <a:schemeClr val="dk1"/>
                </a:solidFill>
                <a:latin typeface="Proxima Nova"/>
                <a:ea typeface="Proxima Nova"/>
                <a:cs typeface="Proxima Nova"/>
                <a:sym typeface="Proxima Nova"/>
              </a:rPr>
              <a:t>Marketplace</a:t>
            </a:r>
            <a:endParaRPr sz="1100">
              <a:solidFill>
                <a:schemeClr val="lt1"/>
              </a:solidFill>
              <a:latin typeface="Droid Sans Mono"/>
              <a:ea typeface="Droid Sans Mono"/>
              <a:cs typeface="Droid Sans Mono"/>
              <a:sym typeface="Droid Sans Mono"/>
            </a:endParaRPr>
          </a:p>
        </p:txBody>
      </p:sp>
      <p:grpSp>
        <p:nvGrpSpPr>
          <p:cNvPr id="1321" name="Google Shape;1321;p121"/>
          <p:cNvGrpSpPr/>
          <p:nvPr/>
        </p:nvGrpSpPr>
        <p:grpSpPr>
          <a:xfrm>
            <a:off x="6135127" y="1643910"/>
            <a:ext cx="692904" cy="345332"/>
            <a:chOff x="4679075" y="2677575"/>
            <a:chExt cx="804300" cy="400850"/>
          </a:xfrm>
        </p:grpSpPr>
        <p:sp>
          <p:nvSpPr>
            <p:cNvPr id="1322" name="Google Shape;1322;p121"/>
            <p:cNvSpPr/>
            <p:nvPr/>
          </p:nvSpPr>
          <p:spPr>
            <a:xfrm>
              <a:off x="5266375" y="2697975"/>
              <a:ext cx="39650" cy="39650"/>
            </a:xfrm>
            <a:custGeom>
              <a:avLst/>
              <a:gdLst/>
              <a:ahLst/>
              <a:cxnLst/>
              <a:rect l="l" t="t" r="r" b="b"/>
              <a:pathLst>
                <a:path w="1586" h="1586" extrusionOk="0">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3" name="Google Shape;1323;p121"/>
            <p:cNvSpPr/>
            <p:nvPr/>
          </p:nvSpPr>
          <p:spPr>
            <a:xfrm>
              <a:off x="5102700" y="2677575"/>
              <a:ext cx="80425" cy="80450"/>
            </a:xfrm>
            <a:custGeom>
              <a:avLst/>
              <a:gdLst/>
              <a:ahLst/>
              <a:cxnLst/>
              <a:rect l="l" t="t" r="r" b="b"/>
              <a:pathLst>
                <a:path w="3217" h="3218" extrusionOk="0">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4" name="Google Shape;1324;p121"/>
            <p:cNvSpPr/>
            <p:nvPr/>
          </p:nvSpPr>
          <p:spPr>
            <a:xfrm>
              <a:off x="4960600" y="2678550"/>
              <a:ext cx="78275" cy="78500"/>
            </a:xfrm>
            <a:custGeom>
              <a:avLst/>
              <a:gdLst/>
              <a:ahLst/>
              <a:cxnLst/>
              <a:rect l="l" t="t" r="r" b="b"/>
              <a:pathLst>
                <a:path w="3131" h="3140" extrusionOk="0">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5" name="Google Shape;1325;p121"/>
            <p:cNvSpPr/>
            <p:nvPr/>
          </p:nvSpPr>
          <p:spPr>
            <a:xfrm>
              <a:off x="4836775" y="2697975"/>
              <a:ext cx="39625" cy="39650"/>
            </a:xfrm>
            <a:custGeom>
              <a:avLst/>
              <a:gdLst/>
              <a:ahLst/>
              <a:cxnLst/>
              <a:rect l="l" t="t" r="r" b="b"/>
              <a:pathLst>
                <a:path w="1585" h="1586" extrusionOk="0">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6" name="Google Shape;1326;p121"/>
            <p:cNvSpPr/>
            <p:nvPr/>
          </p:nvSpPr>
          <p:spPr>
            <a:xfrm>
              <a:off x="5402725" y="2834325"/>
              <a:ext cx="53300" cy="53300"/>
            </a:xfrm>
            <a:custGeom>
              <a:avLst/>
              <a:gdLst/>
              <a:ahLst/>
              <a:cxnLst/>
              <a:rect l="l" t="t" r="r" b="b"/>
              <a:pathLst>
                <a:path w="2132" h="2132" extrusionOk="0">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7" name="Google Shape;1327;p121"/>
            <p:cNvSpPr/>
            <p:nvPr/>
          </p:nvSpPr>
          <p:spPr>
            <a:xfrm>
              <a:off x="5221500" y="2796150"/>
              <a:ext cx="129400" cy="129625"/>
            </a:xfrm>
            <a:custGeom>
              <a:avLst/>
              <a:gdLst/>
              <a:ahLst/>
              <a:cxnLst/>
              <a:rect l="l" t="t" r="r" b="b"/>
              <a:pathLst>
                <a:path w="5176" h="5185" extrusionOk="0">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8" name="Google Shape;1328;p121"/>
            <p:cNvSpPr/>
            <p:nvPr/>
          </p:nvSpPr>
          <p:spPr>
            <a:xfrm>
              <a:off x="5094050" y="2812000"/>
              <a:ext cx="97950" cy="97950"/>
            </a:xfrm>
            <a:custGeom>
              <a:avLst/>
              <a:gdLst/>
              <a:ahLst/>
              <a:cxnLst/>
              <a:rect l="l" t="t" r="r" b="b"/>
              <a:pathLst>
                <a:path w="3918" h="3918" extrusionOk="0">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9" name="Google Shape;1329;p121"/>
            <p:cNvSpPr/>
            <p:nvPr/>
          </p:nvSpPr>
          <p:spPr>
            <a:xfrm>
              <a:off x="4926300" y="2787500"/>
              <a:ext cx="146900" cy="146925"/>
            </a:xfrm>
            <a:custGeom>
              <a:avLst/>
              <a:gdLst/>
              <a:ahLst/>
              <a:cxnLst/>
              <a:rect l="l" t="t" r="r" b="b"/>
              <a:pathLst>
                <a:path w="5876" h="5877" extrusionOk="0">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0" name="Google Shape;1330;p121"/>
            <p:cNvSpPr/>
            <p:nvPr/>
          </p:nvSpPr>
          <p:spPr>
            <a:xfrm>
              <a:off x="4808675" y="2812950"/>
              <a:ext cx="95800" cy="96025"/>
            </a:xfrm>
            <a:custGeom>
              <a:avLst/>
              <a:gdLst/>
              <a:ahLst/>
              <a:cxnLst/>
              <a:rect l="l" t="t" r="r" b="b"/>
              <a:pathLst>
                <a:path w="3832" h="3841" extrusionOk="0">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1" name="Google Shape;1331;p121"/>
            <p:cNvSpPr/>
            <p:nvPr/>
          </p:nvSpPr>
          <p:spPr>
            <a:xfrm>
              <a:off x="4693725" y="2841025"/>
              <a:ext cx="39625" cy="39875"/>
            </a:xfrm>
            <a:custGeom>
              <a:avLst/>
              <a:gdLst/>
              <a:ahLst/>
              <a:cxnLst/>
              <a:rect l="l" t="t" r="r" b="b"/>
              <a:pathLst>
                <a:path w="1585" h="1595" extrusionOk="0">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2" name="Google Shape;1332;p121"/>
            <p:cNvSpPr/>
            <p:nvPr/>
          </p:nvSpPr>
          <p:spPr>
            <a:xfrm>
              <a:off x="5375350" y="2950000"/>
              <a:ext cx="108025" cy="108275"/>
            </a:xfrm>
            <a:custGeom>
              <a:avLst/>
              <a:gdLst/>
              <a:ahLst/>
              <a:cxnLst/>
              <a:rect l="l" t="t" r="r" b="b"/>
              <a:pathLst>
                <a:path w="4321" h="4331" extrusionOk="0">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Google Shape;1333;p121"/>
            <p:cNvSpPr/>
            <p:nvPr/>
          </p:nvSpPr>
          <p:spPr>
            <a:xfrm>
              <a:off x="5243575" y="2961525"/>
              <a:ext cx="85250" cy="85225"/>
            </a:xfrm>
            <a:custGeom>
              <a:avLst/>
              <a:gdLst/>
              <a:ahLst/>
              <a:cxnLst/>
              <a:rect l="l" t="t" r="r" b="b"/>
              <a:pathLst>
                <a:path w="3410" h="3409" extrusionOk="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Google Shape;1334;p121"/>
            <p:cNvSpPr/>
            <p:nvPr/>
          </p:nvSpPr>
          <p:spPr>
            <a:xfrm>
              <a:off x="5068625" y="2929850"/>
              <a:ext cx="148575" cy="148575"/>
            </a:xfrm>
            <a:custGeom>
              <a:avLst/>
              <a:gdLst/>
              <a:ahLst/>
              <a:cxnLst/>
              <a:rect l="l" t="t" r="r" b="b"/>
              <a:pathLst>
                <a:path w="5943" h="5943" extrusionOk="0">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5" name="Google Shape;1335;p121"/>
            <p:cNvSpPr/>
            <p:nvPr/>
          </p:nvSpPr>
          <p:spPr>
            <a:xfrm>
              <a:off x="4962525" y="2966800"/>
              <a:ext cx="74675" cy="74675"/>
            </a:xfrm>
            <a:custGeom>
              <a:avLst/>
              <a:gdLst/>
              <a:ahLst/>
              <a:cxnLst/>
              <a:rect l="l" t="t" r="r" b="b"/>
              <a:pathLst>
                <a:path w="2987" h="2987" extrusionOk="0">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6" name="Google Shape;1336;p121"/>
            <p:cNvSpPr/>
            <p:nvPr/>
          </p:nvSpPr>
          <p:spPr>
            <a:xfrm>
              <a:off x="4790200" y="2937750"/>
              <a:ext cx="132750" cy="132750"/>
            </a:xfrm>
            <a:custGeom>
              <a:avLst/>
              <a:gdLst/>
              <a:ahLst/>
              <a:cxnLst/>
              <a:rect l="l" t="t" r="r" b="b"/>
              <a:pathLst>
                <a:path w="5310" h="5310" extrusionOk="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7" name="Google Shape;1337;p121"/>
            <p:cNvSpPr/>
            <p:nvPr/>
          </p:nvSpPr>
          <p:spPr>
            <a:xfrm>
              <a:off x="4679075" y="2969675"/>
              <a:ext cx="68900" cy="68925"/>
            </a:xfrm>
            <a:custGeom>
              <a:avLst/>
              <a:gdLst/>
              <a:ahLst/>
              <a:cxnLst/>
              <a:rect l="l" t="t" r="r" b="b"/>
              <a:pathLst>
                <a:path w="2756" h="2757" extrusionOk="0">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38" name="Google Shape;1338;p121"/>
          <p:cNvSpPr txBox="1"/>
          <p:nvPr/>
        </p:nvSpPr>
        <p:spPr>
          <a:xfrm>
            <a:off x="6007722" y="2436333"/>
            <a:ext cx="9477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Pivotal and </a:t>
            </a:r>
            <a:endParaRPr sz="700">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Partner Products</a:t>
            </a:r>
            <a:endParaRPr sz="700">
              <a:solidFill>
                <a:schemeClr val="dk2"/>
              </a:solidFill>
              <a:latin typeface="Proxima Nova"/>
              <a:ea typeface="Proxima Nova"/>
              <a:cs typeface="Proxima Nova"/>
              <a:sym typeface="Proxima Nova"/>
            </a:endParaRPr>
          </a:p>
        </p:txBody>
      </p:sp>
      <p:sp>
        <p:nvSpPr>
          <p:cNvPr id="1339" name="Google Shape;1339;p121"/>
          <p:cNvSpPr txBox="1"/>
          <p:nvPr/>
        </p:nvSpPr>
        <p:spPr>
          <a:xfrm>
            <a:off x="675931" y="1059721"/>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00">
                <a:solidFill>
                  <a:schemeClr val="dk2"/>
                </a:solidFill>
                <a:latin typeface="Proxima Nova"/>
                <a:ea typeface="Proxima Nova"/>
                <a:cs typeface="Proxima Nova"/>
                <a:sym typeface="Proxima Nova"/>
              </a:rPr>
              <a:t>Continuous</a:t>
            </a:r>
            <a:endParaRPr sz="700">
              <a:solidFill>
                <a:schemeClr val="dk2"/>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700">
                <a:solidFill>
                  <a:schemeClr val="dk2"/>
                </a:solidFill>
                <a:latin typeface="Proxima Nova"/>
                <a:ea typeface="Proxima Nova"/>
                <a:cs typeface="Proxima Nova"/>
                <a:sym typeface="Proxima Nova"/>
              </a:rPr>
              <a:t>delivery</a:t>
            </a:r>
            <a:endParaRPr sz="700">
              <a:solidFill>
                <a:schemeClr val="dk2"/>
              </a:solidFill>
              <a:latin typeface="Proxima Nova"/>
              <a:ea typeface="Proxima Nova"/>
              <a:cs typeface="Proxima Nova"/>
              <a:sym typeface="Proxima Nova"/>
            </a:endParaRPr>
          </a:p>
        </p:txBody>
      </p:sp>
      <p:sp>
        <p:nvSpPr>
          <p:cNvPr id="1340" name="Google Shape;1340;p121"/>
          <p:cNvSpPr/>
          <p:nvPr/>
        </p:nvSpPr>
        <p:spPr>
          <a:xfrm>
            <a:off x="7226928" y="1786723"/>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1" name="Google Shape;1341;p121"/>
          <p:cNvSpPr/>
          <p:nvPr/>
        </p:nvSpPr>
        <p:spPr>
          <a:xfrm>
            <a:off x="7226928" y="2232423"/>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2" name="Google Shape;1342;p121"/>
          <p:cNvSpPr txBox="1"/>
          <p:nvPr/>
        </p:nvSpPr>
        <p:spPr>
          <a:xfrm>
            <a:off x="7639853" y="1721923"/>
            <a:ext cx="947700" cy="2061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Public Cloud Services</a:t>
            </a:r>
            <a:endParaRPr sz="700">
              <a:solidFill>
                <a:schemeClr val="accent3"/>
              </a:solidFill>
            </a:endParaRPr>
          </a:p>
        </p:txBody>
      </p:sp>
      <p:sp>
        <p:nvSpPr>
          <p:cNvPr id="1343" name="Google Shape;1343;p121"/>
          <p:cNvSpPr txBox="1"/>
          <p:nvPr/>
        </p:nvSpPr>
        <p:spPr>
          <a:xfrm>
            <a:off x="7639851" y="2122460"/>
            <a:ext cx="768300" cy="394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Customer Managed Services</a:t>
            </a:r>
            <a:endParaRPr sz="700">
              <a:solidFill>
                <a:schemeClr val="accent3"/>
              </a:solidFill>
            </a:endParaRPr>
          </a:p>
        </p:txBody>
      </p:sp>
      <p:sp>
        <p:nvSpPr>
          <p:cNvPr id="1344" name="Google Shape;1344;p121"/>
          <p:cNvSpPr/>
          <p:nvPr/>
        </p:nvSpPr>
        <p:spPr>
          <a:xfrm rot="-5399517">
            <a:off x="6040100" y="1883029"/>
            <a:ext cx="21345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b="1">
                <a:solidFill>
                  <a:schemeClr val="accent3"/>
                </a:solidFill>
                <a:latin typeface="Proxima Nova"/>
                <a:ea typeface="Proxima Nova"/>
                <a:cs typeface="Proxima Nova"/>
                <a:sym typeface="Proxima Nova"/>
              </a:rPr>
              <a:t>Open Service Broker API</a:t>
            </a:r>
            <a:endParaRPr sz="800" b="1" i="0" u="none" strike="noStrike" cap="none">
              <a:solidFill>
                <a:schemeClr val="accent3"/>
              </a:solidFill>
              <a:latin typeface="Proxima Nova"/>
              <a:ea typeface="Proxima Nova"/>
              <a:cs typeface="Proxima Nova"/>
              <a:sym typeface="Proxima Nova"/>
            </a:endParaRPr>
          </a:p>
        </p:txBody>
      </p:sp>
      <p:sp>
        <p:nvSpPr>
          <p:cNvPr id="1345" name="Google Shape;1345;p121"/>
          <p:cNvSpPr txBox="1"/>
          <p:nvPr/>
        </p:nvSpPr>
        <p:spPr>
          <a:xfrm>
            <a:off x="7299750" y="3406800"/>
            <a:ext cx="5190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Repair</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rtl="0">
              <a:spcBef>
                <a:spcPts val="0"/>
              </a:spcBef>
              <a:spcAft>
                <a:spcPts val="0"/>
              </a:spcAft>
              <a:buNone/>
            </a:pPr>
            <a:r>
              <a:rPr lang="en" sz="600">
                <a:solidFill>
                  <a:schemeClr val="dk2"/>
                </a:solidFill>
                <a:latin typeface="Proxima Nova"/>
                <a:ea typeface="Proxima Nova"/>
                <a:cs typeface="Proxima Nova"/>
                <a:sym typeface="Proxima Nova"/>
              </a:rPr>
              <a:t>— CVEs</a:t>
            </a:r>
            <a:endParaRPr sz="600">
              <a:solidFill>
                <a:schemeClr val="dk2"/>
              </a:solidFill>
              <a:latin typeface="Proxima Nova"/>
              <a:ea typeface="Proxima Nova"/>
              <a:cs typeface="Proxima Nova"/>
              <a:sym typeface="Proxima Nova"/>
            </a:endParaRPr>
          </a:p>
        </p:txBody>
      </p:sp>
      <p:sp>
        <p:nvSpPr>
          <p:cNvPr id="1346" name="Google Shape;1346;p121"/>
          <p:cNvSpPr txBox="1"/>
          <p:nvPr/>
        </p:nvSpPr>
        <p:spPr>
          <a:xfrm>
            <a:off x="7818750" y="3406800"/>
            <a:ext cx="5190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Repave</a:t>
            </a:r>
            <a:r>
              <a:rPr lang="en" sz="600">
                <a:solidFill>
                  <a:schemeClr val="lt2"/>
                </a:solidFill>
                <a:latin typeface="Proxima Nova"/>
                <a:ea typeface="Proxima Nova"/>
                <a:cs typeface="Proxima Nova"/>
                <a:sym typeface="Proxima Nova"/>
              </a:rPr>
              <a:t> </a:t>
            </a:r>
            <a:endParaRPr sz="600">
              <a:solidFill>
                <a:schemeClr val="dk2"/>
              </a:solidFill>
              <a:latin typeface="Proxima Nova"/>
              <a:ea typeface="Proxima Nova"/>
              <a:cs typeface="Proxima Nova"/>
              <a:sym typeface="Proxima Nova"/>
            </a:endParaRPr>
          </a:p>
        </p:txBody>
      </p:sp>
      <p:sp>
        <p:nvSpPr>
          <p:cNvPr id="1347" name="Google Shape;1347;p121"/>
          <p:cNvSpPr txBox="1"/>
          <p:nvPr/>
        </p:nvSpPr>
        <p:spPr>
          <a:xfrm>
            <a:off x="8337750" y="3406800"/>
            <a:ext cx="5808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Rotate</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rtl="0">
              <a:spcBef>
                <a:spcPts val="0"/>
              </a:spcBef>
              <a:spcAft>
                <a:spcPts val="0"/>
              </a:spcAft>
              <a:buNone/>
            </a:pPr>
            <a:r>
              <a:rPr lang="en" sz="600">
                <a:solidFill>
                  <a:schemeClr val="dk2"/>
                </a:solidFill>
                <a:latin typeface="Proxima Nova"/>
                <a:ea typeface="Proxima Nova"/>
                <a:cs typeface="Proxima Nova"/>
                <a:sym typeface="Proxima Nova"/>
              </a:rPr>
              <a:t>— Credhub</a:t>
            </a:r>
            <a:endParaRPr sz="600">
              <a:solidFill>
                <a:schemeClr val="dk2"/>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351"/>
        <p:cNvGrpSpPr/>
        <p:nvPr/>
      </p:nvGrpSpPr>
      <p:grpSpPr>
        <a:xfrm>
          <a:off x="0" y="0"/>
          <a:ext cx="0" cy="0"/>
          <a:chOff x="0" y="0"/>
          <a:chExt cx="0" cy="0"/>
        </a:xfrm>
      </p:grpSpPr>
      <p:sp>
        <p:nvSpPr>
          <p:cNvPr id="1352" name="Google Shape;1352;p122"/>
          <p:cNvSpPr/>
          <p:nvPr/>
        </p:nvSpPr>
        <p:spPr>
          <a:xfrm rot="10800000" flipH="1">
            <a:off x="241294" y="2168883"/>
            <a:ext cx="8844900" cy="1917600"/>
          </a:xfrm>
          <a:prstGeom prst="bentArrow">
            <a:avLst>
              <a:gd name="adj1" fmla="val 19995"/>
              <a:gd name="adj2" fmla="val 25348"/>
              <a:gd name="adj3" fmla="val 29898"/>
              <a:gd name="adj4" fmla="val 64198"/>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3" name="Google Shape;1353;p122"/>
          <p:cNvSpPr/>
          <p:nvPr/>
        </p:nvSpPr>
        <p:spPr>
          <a:xfrm>
            <a:off x="3380445" y="864275"/>
            <a:ext cx="1525200" cy="2253300"/>
          </a:xfrm>
          <a:prstGeom prst="roundRect">
            <a:avLst>
              <a:gd name="adj" fmla="val 5201"/>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1354" name="Google Shape;1354;p122"/>
          <p:cNvSpPr/>
          <p:nvPr/>
        </p:nvSpPr>
        <p:spPr>
          <a:xfrm>
            <a:off x="1853625" y="864275"/>
            <a:ext cx="1525200" cy="2253300"/>
          </a:xfrm>
          <a:prstGeom prst="roundRect">
            <a:avLst>
              <a:gd name="adj" fmla="val 5201"/>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1355" name="Google Shape;1355;p122"/>
          <p:cNvSpPr/>
          <p:nvPr/>
        </p:nvSpPr>
        <p:spPr>
          <a:xfrm>
            <a:off x="1857625" y="3200325"/>
            <a:ext cx="5653200" cy="814800"/>
          </a:xfrm>
          <a:prstGeom prst="roundRect">
            <a:avLst>
              <a:gd name="adj" fmla="val 9424"/>
            </a:avLst>
          </a:prstGeom>
          <a:solidFill>
            <a:srgbClr val="EFEFEF"/>
          </a:solid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grpSp>
        <p:nvGrpSpPr>
          <p:cNvPr id="1356" name="Google Shape;1356;p122"/>
          <p:cNvGrpSpPr/>
          <p:nvPr/>
        </p:nvGrpSpPr>
        <p:grpSpPr>
          <a:xfrm>
            <a:off x="3161430" y="3445791"/>
            <a:ext cx="725536" cy="292546"/>
            <a:chOff x="6822737" y="2258433"/>
            <a:chExt cx="1387524" cy="530454"/>
          </a:xfrm>
        </p:grpSpPr>
        <p:sp>
          <p:nvSpPr>
            <p:cNvPr id="1357" name="Google Shape;1357;p122"/>
            <p:cNvSpPr/>
            <p:nvPr/>
          </p:nvSpPr>
          <p:spPr>
            <a:xfrm>
              <a:off x="7549821" y="2391271"/>
              <a:ext cx="298100" cy="397616"/>
            </a:xfrm>
            <a:custGeom>
              <a:avLst/>
              <a:gdLst/>
              <a:ahLst/>
              <a:cxnLst/>
              <a:rect l="l" t="t" r="r" b="b"/>
              <a:pathLst>
                <a:path w="9304" h="12410" extrusionOk="0">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8" name="Google Shape;1358;p122"/>
            <p:cNvSpPr/>
            <p:nvPr/>
          </p:nvSpPr>
          <p:spPr>
            <a:xfrm>
              <a:off x="6826069" y="2400787"/>
              <a:ext cx="298100" cy="379514"/>
            </a:xfrm>
            <a:custGeom>
              <a:avLst/>
              <a:gdLst/>
              <a:ahLst/>
              <a:cxnLst/>
              <a:rect l="l" t="t" r="r" b="b"/>
              <a:pathLst>
                <a:path w="9304" h="11845" extrusionOk="0">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9" name="Google Shape;1359;p122"/>
            <p:cNvSpPr/>
            <p:nvPr/>
          </p:nvSpPr>
          <p:spPr>
            <a:xfrm>
              <a:off x="7880762" y="2400787"/>
              <a:ext cx="329499" cy="379514"/>
            </a:xfrm>
            <a:custGeom>
              <a:avLst/>
              <a:gdLst/>
              <a:ahLst/>
              <a:cxnLst/>
              <a:rect l="l" t="t" r="r" b="b"/>
              <a:pathLst>
                <a:path w="10284" h="11845" extrusionOk="0">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0" name="Google Shape;1360;p122"/>
            <p:cNvSpPr/>
            <p:nvPr/>
          </p:nvSpPr>
          <p:spPr>
            <a:xfrm>
              <a:off x="6822737" y="2259363"/>
              <a:ext cx="63375" cy="73852"/>
            </a:xfrm>
            <a:custGeom>
              <a:avLst/>
              <a:gdLst/>
              <a:ahLst/>
              <a:cxnLst/>
              <a:rect l="l" t="t" r="r" b="b"/>
              <a:pathLst>
                <a:path w="1978" h="2305" extrusionOk="0">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Google Shape;1361;p122"/>
            <p:cNvSpPr/>
            <p:nvPr/>
          </p:nvSpPr>
          <p:spPr>
            <a:xfrm>
              <a:off x="6907964" y="2259843"/>
              <a:ext cx="46234" cy="72410"/>
            </a:xfrm>
            <a:custGeom>
              <a:avLst/>
              <a:gdLst/>
              <a:ahLst/>
              <a:cxnLst/>
              <a:rect l="l" t="t" r="r" b="b"/>
              <a:pathLst>
                <a:path w="1443" h="2260" extrusionOk="0">
                  <a:moveTo>
                    <a:pt x="1" y="1"/>
                  </a:moveTo>
                  <a:lnTo>
                    <a:pt x="1" y="2260"/>
                  </a:lnTo>
                  <a:lnTo>
                    <a:pt x="1442" y="2260"/>
                  </a:lnTo>
                  <a:lnTo>
                    <a:pt x="1442" y="2096"/>
                  </a:lnTo>
                  <a:lnTo>
                    <a:pt x="179" y="2096"/>
                  </a:lnTo>
                  <a:lnTo>
                    <a:pt x="179"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2" name="Google Shape;1362;p122"/>
            <p:cNvSpPr/>
            <p:nvPr/>
          </p:nvSpPr>
          <p:spPr>
            <a:xfrm>
              <a:off x="6974158" y="2258914"/>
              <a:ext cx="72891" cy="74301"/>
            </a:xfrm>
            <a:custGeom>
              <a:avLst/>
              <a:gdLst/>
              <a:ahLst/>
              <a:cxnLst/>
              <a:rect l="l" t="t" r="r" b="b"/>
              <a:pathLst>
                <a:path w="2275" h="2319" extrusionOk="0">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3" name="Google Shape;1363;p122"/>
            <p:cNvSpPr/>
            <p:nvPr/>
          </p:nvSpPr>
          <p:spPr>
            <a:xfrm>
              <a:off x="7072233" y="2259843"/>
              <a:ext cx="55269" cy="73372"/>
            </a:xfrm>
            <a:custGeom>
              <a:avLst/>
              <a:gdLst/>
              <a:ahLst/>
              <a:cxnLst/>
              <a:rect l="l" t="t" r="r" b="b"/>
              <a:pathLst>
                <a:path w="1725" h="2290" extrusionOk="0">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4" name="Google Shape;1364;p122"/>
            <p:cNvSpPr/>
            <p:nvPr/>
          </p:nvSpPr>
          <p:spPr>
            <a:xfrm>
              <a:off x="7154127" y="2259843"/>
              <a:ext cx="61453" cy="72410"/>
            </a:xfrm>
            <a:custGeom>
              <a:avLst/>
              <a:gdLst/>
              <a:ahLst/>
              <a:cxnLst/>
              <a:rect l="l" t="t" r="r" b="b"/>
              <a:pathLst>
                <a:path w="1918" h="2260" extrusionOk="0">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5" name="Google Shape;1365;p122"/>
            <p:cNvSpPr/>
            <p:nvPr/>
          </p:nvSpPr>
          <p:spPr>
            <a:xfrm>
              <a:off x="7247459" y="2259843"/>
              <a:ext cx="51937" cy="72410"/>
            </a:xfrm>
            <a:custGeom>
              <a:avLst/>
              <a:gdLst/>
              <a:ahLst/>
              <a:cxnLst/>
              <a:rect l="l" t="t" r="r" b="b"/>
              <a:pathLst>
                <a:path w="1621" h="2260" extrusionOk="0">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6" name="Google Shape;1366;p122"/>
            <p:cNvSpPr/>
            <p:nvPr/>
          </p:nvSpPr>
          <p:spPr>
            <a:xfrm>
              <a:off x="7317947" y="2258433"/>
              <a:ext cx="74301" cy="75262"/>
            </a:xfrm>
            <a:custGeom>
              <a:avLst/>
              <a:gdLst/>
              <a:ahLst/>
              <a:cxnLst/>
              <a:rect l="l" t="t" r="r" b="b"/>
              <a:pathLst>
                <a:path w="2319" h="2349" extrusionOk="0">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7" name="Google Shape;1367;p122"/>
            <p:cNvSpPr/>
            <p:nvPr/>
          </p:nvSpPr>
          <p:spPr>
            <a:xfrm>
              <a:off x="7414131" y="2259843"/>
              <a:ext cx="63343" cy="73852"/>
            </a:xfrm>
            <a:custGeom>
              <a:avLst/>
              <a:gdLst/>
              <a:ahLst/>
              <a:cxnLst/>
              <a:rect l="l" t="t" r="r" b="b"/>
              <a:pathLst>
                <a:path w="1977" h="2305" extrusionOk="0">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Google Shape;1368;p122"/>
            <p:cNvSpPr/>
            <p:nvPr/>
          </p:nvSpPr>
          <p:spPr>
            <a:xfrm>
              <a:off x="7503619" y="2259843"/>
              <a:ext cx="60043" cy="72410"/>
            </a:xfrm>
            <a:custGeom>
              <a:avLst/>
              <a:gdLst/>
              <a:ahLst/>
              <a:cxnLst/>
              <a:rect l="l" t="t" r="r" b="b"/>
              <a:pathLst>
                <a:path w="1874" h="2260" extrusionOk="0">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Google Shape;1369;p122"/>
            <p:cNvSpPr/>
            <p:nvPr/>
          </p:nvSpPr>
          <p:spPr>
            <a:xfrm>
              <a:off x="7587436" y="2259843"/>
              <a:ext cx="64785" cy="72410"/>
            </a:xfrm>
            <a:custGeom>
              <a:avLst/>
              <a:gdLst/>
              <a:ahLst/>
              <a:cxnLst/>
              <a:rect l="l" t="t" r="r" b="b"/>
              <a:pathLst>
                <a:path w="2022" h="2260" extrusionOk="0">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Google Shape;1370;p122"/>
            <p:cNvSpPr/>
            <p:nvPr/>
          </p:nvSpPr>
          <p:spPr>
            <a:xfrm>
              <a:off x="7673143" y="2259843"/>
              <a:ext cx="63824" cy="72410"/>
            </a:xfrm>
            <a:custGeom>
              <a:avLst/>
              <a:gdLst/>
              <a:ahLst/>
              <a:cxnLst/>
              <a:rect l="l" t="t" r="r" b="b"/>
              <a:pathLst>
                <a:path w="1992" h="2260" extrusionOk="0">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1" name="Google Shape;1371;p122"/>
            <p:cNvSpPr/>
            <p:nvPr/>
          </p:nvSpPr>
          <p:spPr>
            <a:xfrm>
              <a:off x="7750295" y="2259843"/>
              <a:ext cx="70488" cy="72410"/>
            </a:xfrm>
            <a:custGeom>
              <a:avLst/>
              <a:gdLst/>
              <a:ahLst/>
              <a:cxnLst/>
              <a:rect l="l" t="t" r="r" b="b"/>
              <a:pathLst>
                <a:path w="2200" h="2260" extrusionOk="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Google Shape;1372;p122"/>
            <p:cNvSpPr/>
            <p:nvPr/>
          </p:nvSpPr>
          <p:spPr>
            <a:xfrm>
              <a:off x="7247940" y="2494600"/>
              <a:ext cx="183365" cy="165262"/>
            </a:xfrm>
            <a:custGeom>
              <a:avLst/>
              <a:gdLst/>
              <a:ahLst/>
              <a:cxnLst/>
              <a:rect l="l" t="t" r="r" b="b"/>
              <a:pathLst>
                <a:path w="5723" h="5158" extrusionOk="0">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3" name="Google Shape;1373;p122"/>
            <p:cNvSpPr/>
            <p:nvPr/>
          </p:nvSpPr>
          <p:spPr>
            <a:xfrm>
              <a:off x="7136537" y="2590304"/>
              <a:ext cx="390471" cy="198584"/>
            </a:xfrm>
            <a:custGeom>
              <a:avLst/>
              <a:gdLst/>
              <a:ahLst/>
              <a:cxnLst/>
              <a:rect l="l" t="t" r="r" b="b"/>
              <a:pathLst>
                <a:path w="12187" h="6198" extrusionOk="0">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4" name="Google Shape;1374;p122"/>
            <p:cNvSpPr/>
            <p:nvPr/>
          </p:nvSpPr>
          <p:spPr>
            <a:xfrm>
              <a:off x="7143650" y="2391271"/>
              <a:ext cx="390504" cy="199065"/>
            </a:xfrm>
            <a:custGeom>
              <a:avLst/>
              <a:gdLst/>
              <a:ahLst/>
              <a:cxnLst/>
              <a:rect l="l" t="t" r="r" b="b"/>
              <a:pathLst>
                <a:path w="12188" h="6213" extrusionOk="0">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375" name="Google Shape;1375;p122"/>
          <p:cNvCxnSpPr/>
          <p:nvPr/>
        </p:nvCxnSpPr>
        <p:spPr>
          <a:xfrm>
            <a:off x="5022131" y="3370095"/>
            <a:ext cx="0" cy="472500"/>
          </a:xfrm>
          <a:prstGeom prst="straightConnector1">
            <a:avLst/>
          </a:prstGeom>
          <a:noFill/>
          <a:ln w="9525" cap="flat" cmpd="sng">
            <a:solidFill>
              <a:schemeClr val="dk2"/>
            </a:solidFill>
            <a:prstDash val="dot"/>
            <a:round/>
            <a:headEnd type="none" w="med" len="med"/>
            <a:tailEnd type="none" w="med" len="med"/>
          </a:ln>
        </p:spPr>
      </p:cxnSp>
      <p:sp>
        <p:nvSpPr>
          <p:cNvPr id="1376" name="Google Shape;1376;p122"/>
          <p:cNvSpPr/>
          <p:nvPr/>
        </p:nvSpPr>
        <p:spPr>
          <a:xfrm>
            <a:off x="5149455" y="3421008"/>
            <a:ext cx="9477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800" b="1">
                <a:solidFill>
                  <a:schemeClr val="dk1"/>
                </a:solidFill>
                <a:latin typeface="Proxima Nova"/>
                <a:ea typeface="Proxima Nova"/>
                <a:cs typeface="Proxima Nova"/>
                <a:sym typeface="Proxima Nova"/>
              </a:rPr>
              <a:t>Embedded </a:t>
            </a:r>
            <a:r>
              <a:rPr lang="en" sz="1200" b="1">
                <a:solidFill>
                  <a:schemeClr val="dk1"/>
                </a:solidFill>
                <a:latin typeface="Proxima Nova"/>
                <a:ea typeface="Proxima Nova"/>
                <a:cs typeface="Proxima Nova"/>
                <a:sym typeface="Proxima Nova"/>
              </a:rPr>
              <a:t>OS</a:t>
            </a:r>
            <a:endParaRPr sz="1200" b="1">
              <a:solidFill>
                <a:schemeClr val="dk1"/>
              </a:solidFill>
              <a:latin typeface="Proxima Nova"/>
              <a:ea typeface="Proxima Nova"/>
              <a:cs typeface="Proxima Nova"/>
              <a:sym typeface="Proxima Nova"/>
            </a:endParaRPr>
          </a:p>
          <a:p>
            <a:pPr marL="0" marR="0" lvl="0" indent="0" algn="ctr" rtl="0">
              <a:spcBef>
                <a:spcPts val="0"/>
              </a:spcBef>
              <a:spcAft>
                <a:spcPts val="0"/>
              </a:spcAft>
              <a:buNone/>
            </a:pPr>
            <a:r>
              <a:rPr lang="en" sz="600">
                <a:solidFill>
                  <a:schemeClr val="dk1"/>
                </a:solidFill>
                <a:latin typeface="Proxima Nova"/>
                <a:ea typeface="Proxima Nova"/>
                <a:cs typeface="Proxima Nova"/>
                <a:sym typeface="Proxima Nova"/>
              </a:rPr>
              <a:t>(Windows &amp; Linux)</a:t>
            </a:r>
            <a:endParaRPr sz="600">
              <a:solidFill>
                <a:schemeClr val="dk1"/>
              </a:solidFill>
              <a:latin typeface="Proxima Nova"/>
              <a:ea typeface="Proxima Nova"/>
              <a:cs typeface="Proxima Nova"/>
              <a:sym typeface="Proxima Nova"/>
            </a:endParaRPr>
          </a:p>
        </p:txBody>
      </p:sp>
      <p:sp>
        <p:nvSpPr>
          <p:cNvPr id="1377" name="Google Shape;1377;p122"/>
          <p:cNvSpPr/>
          <p:nvPr/>
        </p:nvSpPr>
        <p:spPr>
          <a:xfrm>
            <a:off x="6332605" y="3486385"/>
            <a:ext cx="851100" cy="29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900" b="1">
                <a:solidFill>
                  <a:schemeClr val="dk1"/>
                </a:solidFill>
                <a:latin typeface="Proxima Nova"/>
                <a:ea typeface="Proxima Nova"/>
                <a:cs typeface="Proxima Nova"/>
                <a:sym typeface="Proxima Nova"/>
              </a:rPr>
              <a:t>NSX-T</a:t>
            </a:r>
            <a:endParaRPr sz="900" b="1">
              <a:solidFill>
                <a:schemeClr val="dk1"/>
              </a:solidFill>
              <a:latin typeface="Proxima Nova"/>
              <a:ea typeface="Proxima Nova"/>
              <a:cs typeface="Proxima Nova"/>
              <a:sym typeface="Proxima Nova"/>
            </a:endParaRPr>
          </a:p>
        </p:txBody>
      </p:sp>
      <p:cxnSp>
        <p:nvCxnSpPr>
          <p:cNvPr id="1378" name="Google Shape;1378;p122"/>
          <p:cNvCxnSpPr/>
          <p:nvPr/>
        </p:nvCxnSpPr>
        <p:spPr>
          <a:xfrm>
            <a:off x="6224469" y="3370095"/>
            <a:ext cx="0" cy="472500"/>
          </a:xfrm>
          <a:prstGeom prst="straightConnector1">
            <a:avLst/>
          </a:prstGeom>
          <a:noFill/>
          <a:ln w="9525" cap="flat" cmpd="sng">
            <a:solidFill>
              <a:schemeClr val="dk2"/>
            </a:solidFill>
            <a:prstDash val="dot"/>
            <a:round/>
            <a:headEnd type="none" w="med" len="med"/>
            <a:tailEnd type="none" w="med" len="med"/>
          </a:ln>
        </p:spPr>
      </p:cxnSp>
      <p:sp>
        <p:nvSpPr>
          <p:cNvPr id="1379" name="Google Shape;1379;p122"/>
          <p:cNvSpPr/>
          <p:nvPr/>
        </p:nvSpPr>
        <p:spPr>
          <a:xfrm>
            <a:off x="1875175" y="4101225"/>
            <a:ext cx="5635500" cy="227400"/>
          </a:xfrm>
          <a:prstGeom prst="roundRect">
            <a:avLst>
              <a:gd name="adj" fmla="val 15659"/>
            </a:avLst>
          </a:prstGeom>
          <a:noFill/>
          <a:ln w="9525" cap="rnd" cmpd="sng">
            <a:solidFill>
              <a:schemeClr val="dk2"/>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800" b="1">
                <a:solidFill>
                  <a:schemeClr val="accent3"/>
                </a:solidFill>
                <a:latin typeface="Proxima Nova"/>
                <a:ea typeface="Proxima Nova"/>
                <a:cs typeface="Proxima Nova"/>
                <a:sym typeface="Proxima Nova"/>
              </a:rPr>
              <a:t>CPI  </a:t>
            </a:r>
            <a:r>
              <a:rPr lang="en" sz="800">
                <a:solidFill>
                  <a:schemeClr val="accent3"/>
                </a:solidFill>
                <a:latin typeface="Proxima Nova"/>
                <a:ea typeface="Proxima Nova"/>
                <a:cs typeface="Proxima Nova"/>
                <a:sym typeface="Proxima Nova"/>
              </a:rPr>
              <a:t>(15 methods)</a:t>
            </a:r>
            <a:endParaRPr sz="800" i="0" u="none" strike="noStrike" cap="none">
              <a:solidFill>
                <a:schemeClr val="accent3"/>
              </a:solidFill>
              <a:latin typeface="Proxima Nova"/>
              <a:ea typeface="Proxima Nova"/>
              <a:cs typeface="Proxima Nova"/>
              <a:sym typeface="Proxima Nova"/>
            </a:endParaRPr>
          </a:p>
        </p:txBody>
      </p:sp>
      <p:sp>
        <p:nvSpPr>
          <p:cNvPr id="1380" name="Google Shape;1380;p122"/>
          <p:cNvSpPr txBox="1"/>
          <p:nvPr/>
        </p:nvSpPr>
        <p:spPr>
          <a:xfrm>
            <a:off x="272094" y="2645958"/>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v1</a:t>
            </a:r>
            <a:endParaRPr sz="700">
              <a:solidFill>
                <a:schemeClr val="lt2"/>
              </a:solidFill>
              <a:latin typeface="Proxima Nova"/>
              <a:ea typeface="Proxima Nova"/>
              <a:cs typeface="Proxima Nova"/>
              <a:sym typeface="Proxima Nova"/>
            </a:endParaRPr>
          </a:p>
        </p:txBody>
      </p:sp>
      <p:sp>
        <p:nvSpPr>
          <p:cNvPr id="1381" name="Google Shape;1381;p122"/>
          <p:cNvSpPr txBox="1"/>
          <p:nvPr/>
        </p:nvSpPr>
        <p:spPr>
          <a:xfrm>
            <a:off x="410569" y="308523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v2</a:t>
            </a:r>
            <a:endParaRPr sz="700">
              <a:solidFill>
                <a:schemeClr val="lt2"/>
              </a:solidFill>
              <a:latin typeface="Proxima Nova"/>
              <a:ea typeface="Proxima Nova"/>
              <a:cs typeface="Proxima Nova"/>
              <a:sym typeface="Proxima Nova"/>
            </a:endParaRPr>
          </a:p>
        </p:txBody>
      </p:sp>
      <p:sp>
        <p:nvSpPr>
          <p:cNvPr id="1382" name="Google Shape;1382;p122"/>
          <p:cNvSpPr txBox="1"/>
          <p:nvPr/>
        </p:nvSpPr>
        <p:spPr>
          <a:xfrm>
            <a:off x="777769" y="3393179"/>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Proxima Nova"/>
                <a:ea typeface="Proxima Nova"/>
                <a:cs typeface="Proxima Nova"/>
                <a:sym typeface="Proxima Nova"/>
              </a:rPr>
              <a:t>v3</a:t>
            </a:r>
            <a:endParaRPr sz="700">
              <a:solidFill>
                <a:schemeClr val="lt2"/>
              </a:solidFill>
              <a:latin typeface="Proxima Nova"/>
              <a:ea typeface="Proxima Nova"/>
              <a:cs typeface="Proxima Nova"/>
              <a:sym typeface="Proxima Nova"/>
            </a:endParaRPr>
          </a:p>
        </p:txBody>
      </p:sp>
      <p:sp>
        <p:nvSpPr>
          <p:cNvPr id="1383" name="Google Shape;1383;p122"/>
          <p:cNvSpPr txBox="1"/>
          <p:nvPr/>
        </p:nvSpPr>
        <p:spPr>
          <a:xfrm>
            <a:off x="1279519" y="3530883"/>
            <a:ext cx="388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lt2"/>
                </a:solidFill>
                <a:latin typeface="Droid Sans Mono"/>
                <a:ea typeface="Droid Sans Mono"/>
                <a:cs typeface="Droid Sans Mono"/>
                <a:sym typeface="Droid Sans Mono"/>
              </a:rPr>
              <a:t>...</a:t>
            </a:r>
            <a:endParaRPr sz="600" b="1">
              <a:solidFill>
                <a:schemeClr val="lt2"/>
              </a:solidFill>
              <a:latin typeface="Droid Sans Mono"/>
              <a:ea typeface="Droid Sans Mono"/>
              <a:cs typeface="Droid Sans Mono"/>
              <a:sym typeface="Droid Sans Mono"/>
            </a:endParaRPr>
          </a:p>
        </p:txBody>
      </p:sp>
      <p:sp>
        <p:nvSpPr>
          <p:cNvPr id="1384" name="Google Shape;1384;p122"/>
          <p:cNvSpPr txBox="1"/>
          <p:nvPr/>
        </p:nvSpPr>
        <p:spPr>
          <a:xfrm>
            <a:off x="758719" y="2866933"/>
            <a:ext cx="1108200" cy="15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b="1">
                <a:solidFill>
                  <a:schemeClr val="lt2"/>
                </a:solidFill>
                <a:latin typeface="Proxima Nova"/>
                <a:ea typeface="Proxima Nova"/>
                <a:cs typeface="Proxima Nova"/>
                <a:sym typeface="Proxima Nova"/>
              </a:rPr>
              <a:t>CVEs</a:t>
            </a:r>
            <a:endParaRPr sz="700" b="1">
              <a:solidFill>
                <a:schemeClr val="lt2"/>
              </a:solidFill>
              <a:latin typeface="Proxima Nova"/>
              <a:ea typeface="Proxima Nova"/>
              <a:cs typeface="Proxima Nova"/>
              <a:sym typeface="Proxima Nova"/>
            </a:endParaRPr>
          </a:p>
          <a:p>
            <a:pPr marL="0" lvl="0" indent="0" rtl="0">
              <a:spcBef>
                <a:spcPts val="200"/>
              </a:spcBef>
              <a:spcAft>
                <a:spcPts val="200"/>
              </a:spcAft>
              <a:buNone/>
            </a:pPr>
            <a:r>
              <a:rPr lang="en" sz="700" b="1">
                <a:solidFill>
                  <a:schemeClr val="lt2"/>
                </a:solidFill>
                <a:latin typeface="Proxima Nova"/>
                <a:ea typeface="Proxima Nova"/>
                <a:cs typeface="Proxima Nova"/>
                <a:sym typeface="Proxima Nova"/>
              </a:rPr>
              <a:t>Product Updates</a:t>
            </a:r>
            <a:endParaRPr sz="700" b="1">
              <a:solidFill>
                <a:schemeClr val="lt2"/>
              </a:solidFill>
              <a:latin typeface="Proxima Nova"/>
              <a:ea typeface="Proxima Nova"/>
              <a:cs typeface="Proxima Nova"/>
              <a:sym typeface="Proxima Nova"/>
            </a:endParaRPr>
          </a:p>
        </p:txBody>
      </p:sp>
      <p:sp>
        <p:nvSpPr>
          <p:cNvPr id="1385" name="Google Shape;1385;p122"/>
          <p:cNvSpPr/>
          <p:nvPr/>
        </p:nvSpPr>
        <p:spPr>
          <a:xfrm>
            <a:off x="1919888" y="2869222"/>
            <a:ext cx="1403100" cy="227400"/>
          </a:xfrm>
          <a:prstGeom prst="roundRect">
            <a:avLst>
              <a:gd name="adj" fmla="val 2348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600">
                <a:solidFill>
                  <a:schemeClr val="accent3"/>
                </a:solidFill>
                <a:latin typeface="Proxima Nova"/>
                <a:ea typeface="Proxima Nova"/>
                <a:cs typeface="Proxima Nova"/>
                <a:sym typeface="Proxima Nova"/>
              </a:rPr>
              <a:t>Java  |  .NET  |  NodeJS  </a:t>
            </a:r>
            <a:endParaRPr sz="600" i="0" u="none" strike="noStrike" cap="none">
              <a:solidFill>
                <a:schemeClr val="accent3"/>
              </a:solidFill>
              <a:latin typeface="Proxima Nova"/>
              <a:ea typeface="Proxima Nova"/>
              <a:cs typeface="Proxima Nova"/>
              <a:sym typeface="Proxima Nova"/>
            </a:endParaRPr>
          </a:p>
        </p:txBody>
      </p:sp>
      <p:grpSp>
        <p:nvGrpSpPr>
          <p:cNvPr id="1386" name="Google Shape;1386;p122"/>
          <p:cNvGrpSpPr/>
          <p:nvPr/>
        </p:nvGrpSpPr>
        <p:grpSpPr>
          <a:xfrm>
            <a:off x="2414361" y="1589562"/>
            <a:ext cx="409368" cy="454028"/>
            <a:chOff x="916875" y="2528475"/>
            <a:chExt cx="585900" cy="650750"/>
          </a:xfrm>
        </p:grpSpPr>
        <p:sp>
          <p:nvSpPr>
            <p:cNvPr id="1387" name="Google Shape;1387;p122"/>
            <p:cNvSpPr/>
            <p:nvPr/>
          </p:nvSpPr>
          <p:spPr>
            <a:xfrm>
              <a:off x="980225" y="2777200"/>
              <a:ext cx="349725" cy="271700"/>
            </a:xfrm>
            <a:custGeom>
              <a:avLst/>
              <a:gdLst/>
              <a:ahLst/>
              <a:cxnLst/>
              <a:rect l="l" t="t" r="r" b="b"/>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8" name="Google Shape;1388;p122"/>
            <p:cNvSpPr/>
            <p:nvPr/>
          </p:nvSpPr>
          <p:spPr>
            <a:xfrm>
              <a:off x="955750" y="2561175"/>
              <a:ext cx="312525" cy="450775"/>
            </a:xfrm>
            <a:custGeom>
              <a:avLst/>
              <a:gdLst/>
              <a:ahLst/>
              <a:cxnLst/>
              <a:rect l="l" t="t" r="r" b="b"/>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9" name="Google Shape;1389;p122"/>
            <p:cNvSpPr/>
            <p:nvPr/>
          </p:nvSpPr>
          <p:spPr>
            <a:xfrm>
              <a:off x="916875" y="2673025"/>
              <a:ext cx="293075" cy="506200"/>
            </a:xfrm>
            <a:custGeom>
              <a:avLst/>
              <a:gdLst/>
              <a:ahLst/>
              <a:cxnLst/>
              <a:rect l="l" t="t" r="r" b="b"/>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0" name="Google Shape;1390;p122"/>
            <p:cNvSpPr/>
            <p:nvPr/>
          </p:nvSpPr>
          <p:spPr>
            <a:xfrm>
              <a:off x="1151350" y="2561175"/>
              <a:ext cx="351425" cy="618050"/>
            </a:xfrm>
            <a:custGeom>
              <a:avLst/>
              <a:gdLst/>
              <a:ahLst/>
              <a:cxnLst/>
              <a:rect l="l" t="t" r="r" b="b"/>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1" name="Google Shape;1391;p122"/>
            <p:cNvSpPr/>
            <p:nvPr/>
          </p:nvSpPr>
          <p:spPr>
            <a:xfrm>
              <a:off x="916875" y="2528475"/>
              <a:ext cx="585900" cy="183225"/>
            </a:xfrm>
            <a:custGeom>
              <a:avLst/>
              <a:gdLst/>
              <a:ahLst/>
              <a:cxnLst/>
              <a:rect l="l" t="t" r="r" b="b"/>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92" name="Google Shape;1392;p122"/>
          <p:cNvSpPr txBox="1"/>
          <p:nvPr/>
        </p:nvSpPr>
        <p:spPr>
          <a:xfrm>
            <a:off x="1849050" y="2155660"/>
            <a:ext cx="15252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Pivotal Application Service (PAS)</a:t>
            </a:r>
            <a:endParaRPr sz="1000"/>
          </a:p>
        </p:txBody>
      </p:sp>
      <p:sp>
        <p:nvSpPr>
          <p:cNvPr id="1393" name="Google Shape;1393;p122"/>
          <p:cNvSpPr/>
          <p:nvPr/>
        </p:nvSpPr>
        <p:spPr>
          <a:xfrm>
            <a:off x="1855463" y="867600"/>
            <a:ext cx="1521900" cy="519900"/>
          </a:xfrm>
          <a:prstGeom prst="roundRect">
            <a:avLst>
              <a:gd name="adj" fmla="val 9779"/>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folHlink"/>
              </a:buClr>
              <a:buFont typeface="Arial"/>
              <a:buNone/>
            </a:pPr>
            <a:r>
              <a:rPr lang="en" sz="700" b="1">
                <a:solidFill>
                  <a:schemeClr val="accent3"/>
                </a:solidFill>
                <a:latin typeface="Proxima Nova"/>
                <a:ea typeface="Proxima Nova"/>
                <a:cs typeface="Proxima Nova"/>
                <a:sym typeface="Proxima Nova"/>
              </a:rPr>
              <a:t>Application Code &amp; Frameworks</a:t>
            </a:r>
            <a:r>
              <a:rPr lang="en" sz="700">
                <a:solidFill>
                  <a:schemeClr val="accent3"/>
                </a:solidFill>
                <a:latin typeface="Proxima Nova"/>
                <a:ea typeface="Proxima Nova"/>
                <a:cs typeface="Proxima Nova"/>
                <a:sym typeface="Proxima Nova"/>
              </a:rPr>
              <a:t> </a:t>
            </a:r>
            <a:endParaRPr sz="700">
              <a:solidFill>
                <a:schemeClr val="accent3"/>
              </a:solidFill>
              <a:latin typeface="Proxima Nova"/>
              <a:ea typeface="Proxima Nova"/>
              <a:cs typeface="Proxima Nova"/>
              <a:sym typeface="Proxima Nova"/>
            </a:endParaRPr>
          </a:p>
          <a:p>
            <a:pPr marL="0" lvl="0" indent="0" algn="ctr" rtl="0">
              <a:lnSpc>
                <a:spcPct val="115000"/>
              </a:lnSpc>
              <a:spcBef>
                <a:spcPts val="0"/>
              </a:spcBef>
              <a:spcAft>
                <a:spcPts val="0"/>
              </a:spcAft>
              <a:buClr>
                <a:schemeClr val="folHlink"/>
              </a:buClr>
              <a:buFont typeface="Arial"/>
              <a:buNone/>
            </a:pPr>
            <a:r>
              <a:rPr lang="en" sz="600">
                <a:solidFill>
                  <a:schemeClr val="accent3"/>
                </a:solidFill>
                <a:latin typeface="Proxima Nova"/>
                <a:ea typeface="Proxima Nova"/>
                <a:cs typeface="Proxima Nova"/>
                <a:sym typeface="Proxima Nova"/>
              </a:rPr>
              <a:t>Buildpacks  |  Spring Boot  |  </a:t>
            </a:r>
            <a:br>
              <a:rPr lang="en" sz="600">
                <a:solidFill>
                  <a:schemeClr val="accent3"/>
                </a:solidFill>
                <a:latin typeface="Proxima Nova"/>
                <a:ea typeface="Proxima Nova"/>
                <a:cs typeface="Proxima Nova"/>
                <a:sym typeface="Proxima Nova"/>
              </a:rPr>
            </a:br>
            <a:r>
              <a:rPr lang="en" sz="600">
                <a:solidFill>
                  <a:schemeClr val="accent3"/>
                </a:solidFill>
                <a:latin typeface="Proxima Nova"/>
                <a:ea typeface="Proxima Nova"/>
                <a:cs typeface="Proxima Nova"/>
                <a:sym typeface="Proxima Nova"/>
              </a:rPr>
              <a:t>Spring Cloud  |  Steeltoe</a:t>
            </a:r>
            <a:endParaRPr sz="600">
              <a:solidFill>
                <a:schemeClr val="accent3"/>
              </a:solidFill>
              <a:latin typeface="Proxima Nova"/>
              <a:ea typeface="Proxima Nova"/>
              <a:cs typeface="Proxima Nova"/>
              <a:sym typeface="Proxima Nova"/>
            </a:endParaRPr>
          </a:p>
        </p:txBody>
      </p:sp>
      <p:grpSp>
        <p:nvGrpSpPr>
          <p:cNvPr id="1394" name="Google Shape;1394;p122"/>
          <p:cNvGrpSpPr/>
          <p:nvPr/>
        </p:nvGrpSpPr>
        <p:grpSpPr>
          <a:xfrm>
            <a:off x="3911046" y="1577885"/>
            <a:ext cx="458307" cy="470146"/>
            <a:chOff x="2157725" y="2501875"/>
            <a:chExt cx="663925" cy="681075"/>
          </a:xfrm>
        </p:grpSpPr>
        <p:sp>
          <p:nvSpPr>
            <p:cNvPr id="1395" name="Google Shape;1395;p122"/>
            <p:cNvSpPr/>
            <p:nvPr/>
          </p:nvSpPr>
          <p:spPr>
            <a:xfrm>
              <a:off x="2499750" y="2502875"/>
              <a:ext cx="318525" cy="462525"/>
            </a:xfrm>
            <a:custGeom>
              <a:avLst/>
              <a:gdLst/>
              <a:ahLst/>
              <a:cxnLst/>
              <a:rect l="l" t="t" r="r" b="b"/>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6" name="Google Shape;1396;p122"/>
            <p:cNvSpPr/>
            <p:nvPr/>
          </p:nvSpPr>
          <p:spPr>
            <a:xfrm>
              <a:off x="2499750" y="2501875"/>
              <a:ext cx="321900" cy="463525"/>
            </a:xfrm>
            <a:custGeom>
              <a:avLst/>
              <a:gdLst/>
              <a:ahLst/>
              <a:cxnLst/>
              <a:rect l="l" t="t" r="r" b="b"/>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7" name="Google Shape;1397;p122"/>
            <p:cNvSpPr/>
            <p:nvPr/>
          </p:nvSpPr>
          <p:spPr>
            <a:xfrm>
              <a:off x="2328875" y="2611600"/>
              <a:ext cx="318525" cy="462525"/>
            </a:xfrm>
            <a:custGeom>
              <a:avLst/>
              <a:gdLst/>
              <a:ahLst/>
              <a:cxnLst/>
              <a:rect l="l" t="t" r="r" b="b"/>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8" name="Google Shape;1398;p122"/>
            <p:cNvSpPr/>
            <p:nvPr/>
          </p:nvSpPr>
          <p:spPr>
            <a:xfrm>
              <a:off x="2328875" y="2610600"/>
              <a:ext cx="321875" cy="463525"/>
            </a:xfrm>
            <a:custGeom>
              <a:avLst/>
              <a:gdLst/>
              <a:ahLst/>
              <a:cxnLst/>
              <a:rect l="l" t="t" r="r" b="b"/>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9" name="Google Shape;1399;p122"/>
            <p:cNvSpPr/>
            <p:nvPr/>
          </p:nvSpPr>
          <p:spPr>
            <a:xfrm>
              <a:off x="2157725" y="2720325"/>
              <a:ext cx="318525" cy="462625"/>
            </a:xfrm>
            <a:custGeom>
              <a:avLst/>
              <a:gdLst/>
              <a:ahLst/>
              <a:cxnLst/>
              <a:rect l="l" t="t" r="r" b="b"/>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0" name="Google Shape;1400;p122"/>
            <p:cNvSpPr/>
            <p:nvPr/>
          </p:nvSpPr>
          <p:spPr>
            <a:xfrm>
              <a:off x="2157725" y="2719325"/>
              <a:ext cx="321900" cy="463625"/>
            </a:xfrm>
            <a:custGeom>
              <a:avLst/>
              <a:gdLst/>
              <a:ahLst/>
              <a:cxnLst/>
              <a:rect l="l" t="t" r="r" b="b"/>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01" name="Google Shape;1401;p122"/>
          <p:cNvSpPr txBox="1"/>
          <p:nvPr/>
        </p:nvSpPr>
        <p:spPr>
          <a:xfrm>
            <a:off x="3366924" y="215564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Pivotal Container Service (PKS)</a:t>
            </a:r>
            <a:endParaRPr sz="1000"/>
          </a:p>
        </p:txBody>
      </p:sp>
      <p:sp>
        <p:nvSpPr>
          <p:cNvPr id="1402" name="Google Shape;1402;p122"/>
          <p:cNvSpPr txBox="1"/>
          <p:nvPr/>
        </p:nvSpPr>
        <p:spPr>
          <a:xfrm>
            <a:off x="2289654" y="2436342"/>
            <a:ext cx="6237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&gt; cf push</a:t>
            </a:r>
            <a:endParaRPr sz="700">
              <a:solidFill>
                <a:schemeClr val="dk2"/>
              </a:solidFill>
              <a:latin typeface="Proxima Nova"/>
              <a:ea typeface="Proxima Nova"/>
              <a:cs typeface="Proxima Nova"/>
              <a:sym typeface="Proxima Nova"/>
            </a:endParaRPr>
          </a:p>
        </p:txBody>
      </p:sp>
      <p:sp>
        <p:nvSpPr>
          <p:cNvPr id="1403" name="Google Shape;1403;p122"/>
          <p:cNvSpPr txBox="1"/>
          <p:nvPr/>
        </p:nvSpPr>
        <p:spPr>
          <a:xfrm>
            <a:off x="3756048" y="2436342"/>
            <a:ext cx="7683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&gt; kubectl run</a:t>
            </a:r>
            <a:endParaRPr sz="700">
              <a:solidFill>
                <a:schemeClr val="dk2"/>
              </a:solidFill>
              <a:latin typeface="Proxima Nova"/>
              <a:ea typeface="Proxima Nova"/>
              <a:cs typeface="Proxima Nova"/>
              <a:sym typeface="Proxima Nova"/>
            </a:endParaRPr>
          </a:p>
        </p:txBody>
      </p:sp>
      <p:grpSp>
        <p:nvGrpSpPr>
          <p:cNvPr id="1404" name="Google Shape;1404;p122"/>
          <p:cNvGrpSpPr/>
          <p:nvPr/>
        </p:nvGrpSpPr>
        <p:grpSpPr>
          <a:xfrm>
            <a:off x="2760229" y="4405325"/>
            <a:ext cx="3929230" cy="394819"/>
            <a:chOff x="2484335" y="4443866"/>
            <a:chExt cx="3929230" cy="394819"/>
          </a:xfrm>
        </p:grpSpPr>
        <p:sp>
          <p:nvSpPr>
            <p:cNvPr id="1405" name="Google Shape;1405;p122"/>
            <p:cNvSpPr/>
            <p:nvPr/>
          </p:nvSpPr>
          <p:spPr>
            <a:xfrm>
              <a:off x="24843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vSphere</a:t>
              </a:r>
              <a:endParaRPr sz="600">
                <a:solidFill>
                  <a:schemeClr val="dk1"/>
                </a:solidFill>
                <a:latin typeface="Proxima Nova"/>
                <a:ea typeface="Proxima Nova"/>
                <a:cs typeface="Proxima Nova"/>
                <a:sym typeface="Proxima Nova"/>
              </a:endParaRPr>
            </a:p>
          </p:txBody>
        </p:sp>
        <p:sp>
          <p:nvSpPr>
            <p:cNvPr id="1406" name="Google Shape;1406;p122"/>
            <p:cNvSpPr/>
            <p:nvPr/>
          </p:nvSpPr>
          <p:spPr>
            <a:xfrm>
              <a:off x="573403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Azure &amp; </a:t>
              </a:r>
              <a:br>
                <a:rPr lang="en" sz="600">
                  <a:solidFill>
                    <a:schemeClr val="dk1"/>
                  </a:solidFill>
                  <a:latin typeface="Proxima Nova"/>
                  <a:ea typeface="Proxima Nova"/>
                  <a:cs typeface="Proxima Nova"/>
                  <a:sym typeface="Proxima Nova"/>
                </a:rPr>
              </a:br>
              <a:r>
                <a:rPr lang="en" sz="600">
                  <a:solidFill>
                    <a:schemeClr val="dk1"/>
                  </a:solidFill>
                  <a:latin typeface="Proxima Nova"/>
                  <a:ea typeface="Proxima Nova"/>
                  <a:cs typeface="Proxima Nova"/>
                  <a:sym typeface="Proxima Nova"/>
                </a:rPr>
                <a:t>Azure Stack</a:t>
              </a:r>
              <a:endParaRPr sz="600">
                <a:solidFill>
                  <a:schemeClr val="dk1"/>
                </a:solidFill>
                <a:latin typeface="Proxima Nova"/>
                <a:ea typeface="Proxima Nova"/>
                <a:cs typeface="Proxima Nova"/>
                <a:sym typeface="Proxima Nova"/>
              </a:endParaRPr>
            </a:p>
          </p:txBody>
        </p:sp>
        <p:sp>
          <p:nvSpPr>
            <p:cNvPr id="1407" name="Google Shape;1407;p122"/>
            <p:cNvSpPr/>
            <p:nvPr/>
          </p:nvSpPr>
          <p:spPr>
            <a:xfrm>
              <a:off x="492161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Google Cloud</a:t>
              </a:r>
              <a:endParaRPr sz="600">
                <a:solidFill>
                  <a:schemeClr val="dk1"/>
                </a:solidFill>
                <a:latin typeface="Proxima Nova"/>
                <a:ea typeface="Proxima Nova"/>
                <a:cs typeface="Proxima Nova"/>
                <a:sym typeface="Proxima Nova"/>
              </a:endParaRPr>
            </a:p>
          </p:txBody>
        </p:sp>
        <p:sp>
          <p:nvSpPr>
            <p:cNvPr id="1408" name="Google Shape;1408;p122"/>
            <p:cNvSpPr/>
            <p:nvPr/>
          </p:nvSpPr>
          <p:spPr>
            <a:xfrm>
              <a:off x="4109185"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AWS</a:t>
              </a:r>
              <a:endParaRPr sz="600">
                <a:solidFill>
                  <a:schemeClr val="dk1"/>
                </a:solidFill>
                <a:latin typeface="Proxima Nova"/>
                <a:ea typeface="Proxima Nova"/>
                <a:cs typeface="Proxima Nova"/>
                <a:sym typeface="Proxima Nova"/>
              </a:endParaRPr>
            </a:p>
          </p:txBody>
        </p:sp>
        <p:sp>
          <p:nvSpPr>
            <p:cNvPr id="1409" name="Google Shape;1409;p122"/>
            <p:cNvSpPr/>
            <p:nvPr/>
          </p:nvSpPr>
          <p:spPr>
            <a:xfrm>
              <a:off x="3296760" y="4443866"/>
              <a:ext cx="679530" cy="39481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dk1"/>
                  </a:solidFill>
                  <a:latin typeface="Proxima Nova"/>
                  <a:ea typeface="Proxima Nova"/>
                  <a:cs typeface="Proxima Nova"/>
                  <a:sym typeface="Proxima Nova"/>
                </a:rPr>
                <a:t>Openstack</a:t>
              </a:r>
              <a:endParaRPr sz="600">
                <a:solidFill>
                  <a:schemeClr val="dk1"/>
                </a:solidFill>
                <a:latin typeface="Proxima Nova"/>
                <a:ea typeface="Proxima Nova"/>
                <a:cs typeface="Proxima Nova"/>
                <a:sym typeface="Proxima Nova"/>
              </a:endParaRPr>
            </a:p>
          </p:txBody>
        </p:sp>
      </p:grpSp>
      <p:sp>
        <p:nvSpPr>
          <p:cNvPr id="1410" name="Google Shape;1410;p122"/>
          <p:cNvSpPr txBox="1"/>
          <p:nvPr/>
        </p:nvSpPr>
        <p:spPr>
          <a:xfrm>
            <a:off x="407593" y="1910336"/>
            <a:ext cx="623700" cy="15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b="1">
                <a:solidFill>
                  <a:schemeClr val="dk1"/>
                </a:solidFill>
                <a:latin typeface="Proxima Nova"/>
                <a:ea typeface="Proxima Nova"/>
                <a:cs typeface="Proxima Nova"/>
                <a:sym typeface="Proxima Nova"/>
              </a:rPr>
              <a:t>Pivotal</a:t>
            </a:r>
            <a:br>
              <a:rPr lang="en" sz="800" b="1">
                <a:solidFill>
                  <a:schemeClr val="dk1"/>
                </a:solidFill>
                <a:latin typeface="Proxima Nova"/>
                <a:ea typeface="Proxima Nova"/>
                <a:cs typeface="Proxima Nova"/>
                <a:sym typeface="Proxima Nova"/>
              </a:rPr>
            </a:br>
            <a:r>
              <a:rPr lang="en" sz="800" b="1">
                <a:solidFill>
                  <a:schemeClr val="dk1"/>
                </a:solidFill>
                <a:latin typeface="Proxima Nova"/>
                <a:ea typeface="Proxima Nova"/>
                <a:cs typeface="Proxima Nova"/>
                <a:sym typeface="Proxima Nova"/>
              </a:rPr>
              <a:t>Network</a:t>
            </a:r>
            <a:endParaRPr sz="800" b="1">
              <a:solidFill>
                <a:schemeClr val="dk1"/>
              </a:solidFill>
              <a:latin typeface="Proxima Nova"/>
              <a:ea typeface="Proxima Nova"/>
              <a:cs typeface="Proxima Nova"/>
              <a:sym typeface="Proxima Nova"/>
            </a:endParaRPr>
          </a:p>
        </p:txBody>
      </p:sp>
      <p:pic>
        <p:nvPicPr>
          <p:cNvPr id="1411" name="Google Shape;1411;p122"/>
          <p:cNvPicPr preferRelativeResize="0"/>
          <p:nvPr/>
        </p:nvPicPr>
        <p:blipFill>
          <a:blip r:embed="rId3">
            <a:alphaModFix/>
          </a:blip>
          <a:stretch>
            <a:fillRect/>
          </a:stretch>
        </p:blipFill>
        <p:spPr>
          <a:xfrm>
            <a:off x="245959" y="1883948"/>
            <a:ext cx="206100" cy="206100"/>
          </a:xfrm>
          <a:prstGeom prst="rect">
            <a:avLst/>
          </a:prstGeom>
          <a:noFill/>
          <a:ln>
            <a:noFill/>
          </a:ln>
        </p:spPr>
      </p:pic>
      <p:sp>
        <p:nvSpPr>
          <p:cNvPr id="1412" name="Google Shape;1412;p122"/>
          <p:cNvSpPr txBox="1"/>
          <p:nvPr/>
        </p:nvSpPr>
        <p:spPr>
          <a:xfrm>
            <a:off x="7871114" y="3200330"/>
            <a:ext cx="6237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lt2"/>
                </a:solidFill>
                <a:latin typeface="Proxima Nova"/>
                <a:ea typeface="Proxima Nova"/>
                <a:cs typeface="Proxima Nova"/>
                <a:sym typeface="Proxima Nova"/>
              </a:rPr>
              <a:t>“3Rs”</a:t>
            </a:r>
            <a:endParaRPr sz="800" b="1">
              <a:solidFill>
                <a:schemeClr val="lt2"/>
              </a:solidFill>
              <a:latin typeface="Proxima Nova"/>
              <a:ea typeface="Proxima Nova"/>
              <a:cs typeface="Proxima Nova"/>
              <a:sym typeface="Proxima Nova"/>
            </a:endParaRPr>
          </a:p>
        </p:txBody>
      </p:sp>
      <p:grpSp>
        <p:nvGrpSpPr>
          <p:cNvPr id="1413" name="Google Shape;1413;p122"/>
          <p:cNvGrpSpPr/>
          <p:nvPr/>
        </p:nvGrpSpPr>
        <p:grpSpPr>
          <a:xfrm>
            <a:off x="1169460" y="3713232"/>
            <a:ext cx="195889" cy="193960"/>
            <a:chOff x="2730200" y="1792625"/>
            <a:chExt cx="2152625" cy="2131425"/>
          </a:xfrm>
        </p:grpSpPr>
        <p:sp>
          <p:nvSpPr>
            <p:cNvPr id="1414" name="Google Shape;1414;p122"/>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5" name="Google Shape;1415;p122"/>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6" name="Google Shape;1416;p122"/>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7" name="Google Shape;1417;p122"/>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18" name="Google Shape;1418;p122"/>
          <p:cNvSpPr/>
          <p:nvPr/>
        </p:nvSpPr>
        <p:spPr>
          <a:xfrm rot="10800000" flipH="1">
            <a:off x="1089319" y="1502308"/>
            <a:ext cx="768300" cy="844800"/>
          </a:xfrm>
          <a:prstGeom prst="bentArrow">
            <a:avLst>
              <a:gd name="adj1" fmla="val 16300"/>
              <a:gd name="adj2" fmla="val 14522"/>
              <a:gd name="adj3" fmla="val 21152"/>
              <a:gd name="adj4" fmla="val 57058"/>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9" name="Google Shape;1419;p122"/>
          <p:cNvSpPr txBox="1"/>
          <p:nvPr/>
        </p:nvSpPr>
        <p:spPr>
          <a:xfrm>
            <a:off x="863433" y="1327700"/>
            <a:ext cx="580800" cy="1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chemeClr val="dk1"/>
                </a:solidFill>
                <a:latin typeface="Proxima Nova"/>
                <a:ea typeface="Proxima Nova"/>
                <a:cs typeface="Proxima Nova"/>
                <a:sym typeface="Proxima Nova"/>
              </a:rPr>
              <a:t>Github</a:t>
            </a:r>
            <a:endParaRPr sz="800" b="1">
              <a:solidFill>
                <a:schemeClr val="dk1"/>
              </a:solidFill>
              <a:latin typeface="Proxima Nova"/>
              <a:ea typeface="Proxima Nova"/>
              <a:cs typeface="Proxima Nova"/>
              <a:sym typeface="Proxima Nova"/>
            </a:endParaRPr>
          </a:p>
        </p:txBody>
      </p:sp>
      <p:sp>
        <p:nvSpPr>
          <p:cNvPr id="1420" name="Google Shape;1420;p122"/>
          <p:cNvSpPr txBox="1"/>
          <p:nvPr/>
        </p:nvSpPr>
        <p:spPr>
          <a:xfrm>
            <a:off x="971355" y="38586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grpSp>
        <p:nvGrpSpPr>
          <p:cNvPr id="1421" name="Google Shape;1421;p122"/>
          <p:cNvGrpSpPr/>
          <p:nvPr/>
        </p:nvGrpSpPr>
        <p:grpSpPr>
          <a:xfrm>
            <a:off x="1245660" y="2168432"/>
            <a:ext cx="195889" cy="193960"/>
            <a:chOff x="2730200" y="1792625"/>
            <a:chExt cx="2152625" cy="2131425"/>
          </a:xfrm>
        </p:grpSpPr>
        <p:sp>
          <p:nvSpPr>
            <p:cNvPr id="1422" name="Google Shape;1422;p122"/>
            <p:cNvSpPr/>
            <p:nvPr/>
          </p:nvSpPr>
          <p:spPr>
            <a:xfrm>
              <a:off x="3798200" y="2757825"/>
              <a:ext cx="310900" cy="298900"/>
            </a:xfrm>
            <a:custGeom>
              <a:avLst/>
              <a:gdLst/>
              <a:ahLst/>
              <a:cxnLst/>
              <a:rect l="l" t="t" r="r" b="b"/>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3" name="Google Shape;1423;p122"/>
            <p:cNvSpPr/>
            <p:nvPr/>
          </p:nvSpPr>
          <p:spPr>
            <a:xfrm>
              <a:off x="3217475" y="3054400"/>
              <a:ext cx="1496800" cy="869650"/>
            </a:xfrm>
            <a:custGeom>
              <a:avLst/>
              <a:gdLst/>
              <a:ahLst/>
              <a:cxnLst/>
              <a:rect l="l" t="t" r="r" b="b"/>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4" name="Google Shape;1424;p122"/>
            <p:cNvSpPr/>
            <p:nvPr/>
          </p:nvSpPr>
          <p:spPr>
            <a:xfrm>
              <a:off x="2730200" y="2010475"/>
              <a:ext cx="1178050" cy="1104400"/>
            </a:xfrm>
            <a:custGeom>
              <a:avLst/>
              <a:gdLst/>
              <a:ahLst/>
              <a:cxnLst/>
              <a:rect l="l" t="t" r="r" b="b"/>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5" name="Google Shape;1425;p122"/>
            <p:cNvSpPr/>
            <p:nvPr/>
          </p:nvSpPr>
          <p:spPr>
            <a:xfrm>
              <a:off x="3984200" y="1792625"/>
              <a:ext cx="898625" cy="1501075"/>
            </a:xfrm>
            <a:custGeom>
              <a:avLst/>
              <a:gdLst/>
              <a:ahLst/>
              <a:cxnLst/>
              <a:rect l="l" t="t" r="r" b="b"/>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26" name="Google Shape;1426;p122"/>
          <p:cNvSpPr txBox="1"/>
          <p:nvPr/>
        </p:nvSpPr>
        <p:spPr>
          <a:xfrm>
            <a:off x="1047555" y="2313839"/>
            <a:ext cx="5808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solidFill>
                  <a:schemeClr val="dk1"/>
                </a:solidFill>
                <a:latin typeface="Proxima Nova"/>
                <a:ea typeface="Proxima Nova"/>
                <a:cs typeface="Proxima Nova"/>
                <a:sym typeface="Proxima Nova"/>
              </a:rPr>
              <a:t>Concourse</a:t>
            </a:r>
            <a:endParaRPr sz="600"/>
          </a:p>
        </p:txBody>
      </p:sp>
      <p:sp>
        <p:nvSpPr>
          <p:cNvPr id="1427" name="Google Shape;1427;p122"/>
          <p:cNvSpPr/>
          <p:nvPr/>
        </p:nvSpPr>
        <p:spPr>
          <a:xfrm>
            <a:off x="6434075" y="864275"/>
            <a:ext cx="1076700" cy="2253300"/>
          </a:xfrm>
          <a:prstGeom prst="roundRect">
            <a:avLst>
              <a:gd name="adj" fmla="val 5499"/>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sp>
        <p:nvSpPr>
          <p:cNvPr id="1428" name="Google Shape;1428;p122"/>
          <p:cNvSpPr/>
          <p:nvPr/>
        </p:nvSpPr>
        <p:spPr>
          <a:xfrm>
            <a:off x="6393995" y="2094675"/>
            <a:ext cx="947700" cy="37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700" b="1">
                <a:solidFill>
                  <a:schemeClr val="dk1"/>
                </a:solidFill>
                <a:latin typeface="Proxima Nova"/>
                <a:ea typeface="Proxima Nova"/>
                <a:cs typeface="Proxima Nova"/>
                <a:sym typeface="Proxima Nova"/>
              </a:rPr>
              <a:t>Pivotal Services</a:t>
            </a:r>
            <a:br>
              <a:rPr lang="en" sz="1200" b="1">
                <a:solidFill>
                  <a:schemeClr val="dk1"/>
                </a:solidFill>
                <a:latin typeface="Proxima Nova"/>
                <a:ea typeface="Proxima Nova"/>
                <a:cs typeface="Proxima Nova"/>
                <a:sym typeface="Proxima Nova"/>
              </a:rPr>
            </a:br>
            <a:r>
              <a:rPr lang="en" sz="1000" b="1">
                <a:solidFill>
                  <a:schemeClr val="dk1"/>
                </a:solidFill>
                <a:latin typeface="Proxima Nova"/>
                <a:ea typeface="Proxima Nova"/>
                <a:cs typeface="Proxima Nova"/>
                <a:sym typeface="Proxima Nova"/>
              </a:rPr>
              <a:t>Marketplace</a:t>
            </a:r>
            <a:endParaRPr sz="1000">
              <a:solidFill>
                <a:schemeClr val="lt1"/>
              </a:solidFill>
              <a:latin typeface="Droid Sans Mono"/>
              <a:ea typeface="Droid Sans Mono"/>
              <a:cs typeface="Droid Sans Mono"/>
              <a:sym typeface="Droid Sans Mono"/>
            </a:endParaRPr>
          </a:p>
        </p:txBody>
      </p:sp>
      <p:grpSp>
        <p:nvGrpSpPr>
          <p:cNvPr id="1429" name="Google Shape;1429;p122"/>
          <p:cNvGrpSpPr/>
          <p:nvPr/>
        </p:nvGrpSpPr>
        <p:grpSpPr>
          <a:xfrm>
            <a:off x="6596421" y="1699358"/>
            <a:ext cx="563332" cy="280795"/>
            <a:chOff x="4679075" y="2677575"/>
            <a:chExt cx="804300" cy="400850"/>
          </a:xfrm>
        </p:grpSpPr>
        <p:sp>
          <p:nvSpPr>
            <p:cNvPr id="1430" name="Google Shape;1430;p122"/>
            <p:cNvSpPr/>
            <p:nvPr/>
          </p:nvSpPr>
          <p:spPr>
            <a:xfrm>
              <a:off x="5266375" y="2697975"/>
              <a:ext cx="39650" cy="39650"/>
            </a:xfrm>
            <a:custGeom>
              <a:avLst/>
              <a:gdLst/>
              <a:ahLst/>
              <a:cxnLst/>
              <a:rect l="l" t="t" r="r" b="b"/>
              <a:pathLst>
                <a:path w="1586" h="1586" extrusionOk="0">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1" name="Google Shape;1431;p122"/>
            <p:cNvSpPr/>
            <p:nvPr/>
          </p:nvSpPr>
          <p:spPr>
            <a:xfrm>
              <a:off x="5102700" y="2677575"/>
              <a:ext cx="80425" cy="80450"/>
            </a:xfrm>
            <a:custGeom>
              <a:avLst/>
              <a:gdLst/>
              <a:ahLst/>
              <a:cxnLst/>
              <a:rect l="l" t="t" r="r" b="b"/>
              <a:pathLst>
                <a:path w="3217" h="3218" extrusionOk="0">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2" name="Google Shape;1432;p122"/>
            <p:cNvSpPr/>
            <p:nvPr/>
          </p:nvSpPr>
          <p:spPr>
            <a:xfrm>
              <a:off x="4960600" y="2678550"/>
              <a:ext cx="78275" cy="78500"/>
            </a:xfrm>
            <a:custGeom>
              <a:avLst/>
              <a:gdLst/>
              <a:ahLst/>
              <a:cxnLst/>
              <a:rect l="l" t="t" r="r" b="b"/>
              <a:pathLst>
                <a:path w="3131" h="3140" extrusionOk="0">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3" name="Google Shape;1433;p122"/>
            <p:cNvSpPr/>
            <p:nvPr/>
          </p:nvSpPr>
          <p:spPr>
            <a:xfrm>
              <a:off x="4836775" y="2697975"/>
              <a:ext cx="39625" cy="39650"/>
            </a:xfrm>
            <a:custGeom>
              <a:avLst/>
              <a:gdLst/>
              <a:ahLst/>
              <a:cxnLst/>
              <a:rect l="l" t="t" r="r" b="b"/>
              <a:pathLst>
                <a:path w="1585" h="1586" extrusionOk="0">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4" name="Google Shape;1434;p122"/>
            <p:cNvSpPr/>
            <p:nvPr/>
          </p:nvSpPr>
          <p:spPr>
            <a:xfrm>
              <a:off x="5402725" y="2834325"/>
              <a:ext cx="53300" cy="53300"/>
            </a:xfrm>
            <a:custGeom>
              <a:avLst/>
              <a:gdLst/>
              <a:ahLst/>
              <a:cxnLst/>
              <a:rect l="l" t="t" r="r" b="b"/>
              <a:pathLst>
                <a:path w="2132" h="2132" extrusionOk="0">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5" name="Google Shape;1435;p122"/>
            <p:cNvSpPr/>
            <p:nvPr/>
          </p:nvSpPr>
          <p:spPr>
            <a:xfrm>
              <a:off x="5221500" y="2796150"/>
              <a:ext cx="129400" cy="129625"/>
            </a:xfrm>
            <a:custGeom>
              <a:avLst/>
              <a:gdLst/>
              <a:ahLst/>
              <a:cxnLst/>
              <a:rect l="l" t="t" r="r" b="b"/>
              <a:pathLst>
                <a:path w="5176" h="5185" extrusionOk="0">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6" name="Google Shape;1436;p122"/>
            <p:cNvSpPr/>
            <p:nvPr/>
          </p:nvSpPr>
          <p:spPr>
            <a:xfrm>
              <a:off x="5094050" y="2812000"/>
              <a:ext cx="97950" cy="97950"/>
            </a:xfrm>
            <a:custGeom>
              <a:avLst/>
              <a:gdLst/>
              <a:ahLst/>
              <a:cxnLst/>
              <a:rect l="l" t="t" r="r" b="b"/>
              <a:pathLst>
                <a:path w="3918" h="3918" extrusionOk="0">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Google Shape;1437;p122"/>
            <p:cNvSpPr/>
            <p:nvPr/>
          </p:nvSpPr>
          <p:spPr>
            <a:xfrm>
              <a:off x="4926300" y="2787500"/>
              <a:ext cx="146900" cy="146925"/>
            </a:xfrm>
            <a:custGeom>
              <a:avLst/>
              <a:gdLst/>
              <a:ahLst/>
              <a:cxnLst/>
              <a:rect l="l" t="t" r="r" b="b"/>
              <a:pathLst>
                <a:path w="5876" h="5877" extrusionOk="0">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Google Shape;1438;p122"/>
            <p:cNvSpPr/>
            <p:nvPr/>
          </p:nvSpPr>
          <p:spPr>
            <a:xfrm>
              <a:off x="4808675" y="2812950"/>
              <a:ext cx="95800" cy="96025"/>
            </a:xfrm>
            <a:custGeom>
              <a:avLst/>
              <a:gdLst/>
              <a:ahLst/>
              <a:cxnLst/>
              <a:rect l="l" t="t" r="r" b="b"/>
              <a:pathLst>
                <a:path w="3832" h="3841" extrusionOk="0">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9" name="Google Shape;1439;p122"/>
            <p:cNvSpPr/>
            <p:nvPr/>
          </p:nvSpPr>
          <p:spPr>
            <a:xfrm>
              <a:off x="4693725" y="2841025"/>
              <a:ext cx="39625" cy="39875"/>
            </a:xfrm>
            <a:custGeom>
              <a:avLst/>
              <a:gdLst/>
              <a:ahLst/>
              <a:cxnLst/>
              <a:rect l="l" t="t" r="r" b="b"/>
              <a:pathLst>
                <a:path w="1585" h="1595" extrusionOk="0">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0" name="Google Shape;1440;p122"/>
            <p:cNvSpPr/>
            <p:nvPr/>
          </p:nvSpPr>
          <p:spPr>
            <a:xfrm>
              <a:off x="5375350" y="2950000"/>
              <a:ext cx="108025" cy="108275"/>
            </a:xfrm>
            <a:custGeom>
              <a:avLst/>
              <a:gdLst/>
              <a:ahLst/>
              <a:cxnLst/>
              <a:rect l="l" t="t" r="r" b="b"/>
              <a:pathLst>
                <a:path w="4321" h="4331" extrusionOk="0">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1" name="Google Shape;1441;p122"/>
            <p:cNvSpPr/>
            <p:nvPr/>
          </p:nvSpPr>
          <p:spPr>
            <a:xfrm>
              <a:off x="5243575" y="2961525"/>
              <a:ext cx="85250" cy="85225"/>
            </a:xfrm>
            <a:custGeom>
              <a:avLst/>
              <a:gdLst/>
              <a:ahLst/>
              <a:cxnLst/>
              <a:rect l="l" t="t" r="r" b="b"/>
              <a:pathLst>
                <a:path w="3410" h="3409" extrusionOk="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2" name="Google Shape;1442;p122"/>
            <p:cNvSpPr/>
            <p:nvPr/>
          </p:nvSpPr>
          <p:spPr>
            <a:xfrm>
              <a:off x="5068625" y="2929850"/>
              <a:ext cx="148575" cy="148575"/>
            </a:xfrm>
            <a:custGeom>
              <a:avLst/>
              <a:gdLst/>
              <a:ahLst/>
              <a:cxnLst/>
              <a:rect l="l" t="t" r="r" b="b"/>
              <a:pathLst>
                <a:path w="5943" h="5943" extrusionOk="0">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3" name="Google Shape;1443;p122"/>
            <p:cNvSpPr/>
            <p:nvPr/>
          </p:nvSpPr>
          <p:spPr>
            <a:xfrm>
              <a:off x="4962525" y="2966800"/>
              <a:ext cx="74675" cy="74675"/>
            </a:xfrm>
            <a:custGeom>
              <a:avLst/>
              <a:gdLst/>
              <a:ahLst/>
              <a:cxnLst/>
              <a:rect l="l" t="t" r="r" b="b"/>
              <a:pathLst>
                <a:path w="2987" h="2987" extrusionOk="0">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4" name="Google Shape;1444;p122"/>
            <p:cNvSpPr/>
            <p:nvPr/>
          </p:nvSpPr>
          <p:spPr>
            <a:xfrm>
              <a:off x="4790200" y="2937750"/>
              <a:ext cx="132750" cy="132750"/>
            </a:xfrm>
            <a:custGeom>
              <a:avLst/>
              <a:gdLst/>
              <a:ahLst/>
              <a:cxnLst/>
              <a:rect l="l" t="t" r="r" b="b"/>
              <a:pathLst>
                <a:path w="5310" h="5310" extrusionOk="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5" name="Google Shape;1445;p122"/>
            <p:cNvSpPr/>
            <p:nvPr/>
          </p:nvSpPr>
          <p:spPr>
            <a:xfrm>
              <a:off x="4679075" y="2969675"/>
              <a:ext cx="68900" cy="68925"/>
            </a:xfrm>
            <a:custGeom>
              <a:avLst/>
              <a:gdLst/>
              <a:ahLst/>
              <a:cxnLst/>
              <a:rect l="l" t="t" r="r" b="b"/>
              <a:pathLst>
                <a:path w="2756" h="2757" extrusionOk="0">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46" name="Google Shape;1446;p122"/>
          <p:cNvSpPr txBox="1"/>
          <p:nvPr/>
        </p:nvSpPr>
        <p:spPr>
          <a:xfrm>
            <a:off x="6441000" y="2436325"/>
            <a:ext cx="8511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Pivotal and </a:t>
            </a:r>
            <a:endParaRPr sz="700">
              <a:solidFill>
                <a:schemeClr val="dk2"/>
              </a:solidFill>
              <a:latin typeface="Proxima Nova"/>
              <a:ea typeface="Proxima Nova"/>
              <a:cs typeface="Proxima Nova"/>
              <a:sym typeface="Proxima Nova"/>
            </a:endParaRPr>
          </a:p>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Partner Products</a:t>
            </a:r>
            <a:endParaRPr sz="700">
              <a:solidFill>
                <a:schemeClr val="dk2"/>
              </a:solidFill>
              <a:latin typeface="Proxima Nova"/>
              <a:ea typeface="Proxima Nova"/>
              <a:cs typeface="Proxima Nova"/>
              <a:sym typeface="Proxima Nova"/>
            </a:endParaRPr>
          </a:p>
        </p:txBody>
      </p:sp>
      <p:sp>
        <p:nvSpPr>
          <p:cNvPr id="1447" name="Google Shape;1447;p122"/>
          <p:cNvSpPr txBox="1"/>
          <p:nvPr/>
        </p:nvSpPr>
        <p:spPr>
          <a:xfrm>
            <a:off x="599731" y="1024501"/>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700">
                <a:solidFill>
                  <a:schemeClr val="dk2"/>
                </a:solidFill>
                <a:latin typeface="Proxima Nova"/>
                <a:ea typeface="Proxima Nova"/>
                <a:cs typeface="Proxima Nova"/>
                <a:sym typeface="Proxima Nova"/>
              </a:rPr>
              <a:t>Continuous</a:t>
            </a:r>
            <a:endParaRPr sz="700">
              <a:solidFill>
                <a:schemeClr val="dk2"/>
              </a:solidFill>
              <a:latin typeface="Proxima Nova"/>
              <a:ea typeface="Proxima Nova"/>
              <a:cs typeface="Proxima Nova"/>
              <a:sym typeface="Proxima Nova"/>
            </a:endParaRPr>
          </a:p>
          <a:p>
            <a:pPr marL="0" lvl="0" indent="0" algn="ctr" rtl="0">
              <a:lnSpc>
                <a:spcPct val="115000"/>
              </a:lnSpc>
              <a:spcBef>
                <a:spcPts val="0"/>
              </a:spcBef>
              <a:spcAft>
                <a:spcPts val="0"/>
              </a:spcAft>
              <a:buNone/>
            </a:pPr>
            <a:r>
              <a:rPr lang="en" sz="700">
                <a:solidFill>
                  <a:schemeClr val="dk2"/>
                </a:solidFill>
                <a:latin typeface="Proxima Nova"/>
                <a:ea typeface="Proxima Nova"/>
                <a:cs typeface="Proxima Nova"/>
                <a:sym typeface="Proxima Nova"/>
              </a:rPr>
              <a:t>delivery</a:t>
            </a:r>
            <a:endParaRPr sz="700">
              <a:solidFill>
                <a:schemeClr val="dk2"/>
              </a:solidFill>
              <a:latin typeface="Proxima Nova"/>
              <a:ea typeface="Proxima Nova"/>
              <a:cs typeface="Proxima Nova"/>
              <a:sym typeface="Proxima Nova"/>
            </a:endParaRPr>
          </a:p>
        </p:txBody>
      </p:sp>
      <p:sp>
        <p:nvSpPr>
          <p:cNvPr id="1448" name="Google Shape;1448;p122"/>
          <p:cNvSpPr txBox="1"/>
          <p:nvPr/>
        </p:nvSpPr>
        <p:spPr>
          <a:xfrm>
            <a:off x="7875853" y="1721923"/>
            <a:ext cx="947700" cy="2061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Public Cloud Services</a:t>
            </a:r>
            <a:endParaRPr sz="700">
              <a:solidFill>
                <a:schemeClr val="accent3"/>
              </a:solidFill>
            </a:endParaRPr>
          </a:p>
        </p:txBody>
      </p:sp>
      <p:sp>
        <p:nvSpPr>
          <p:cNvPr id="1449" name="Google Shape;1449;p122"/>
          <p:cNvSpPr txBox="1"/>
          <p:nvPr/>
        </p:nvSpPr>
        <p:spPr>
          <a:xfrm>
            <a:off x="7875851" y="2122460"/>
            <a:ext cx="768300" cy="3948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Customer Managed Services</a:t>
            </a:r>
            <a:endParaRPr sz="700">
              <a:solidFill>
                <a:schemeClr val="accent3"/>
              </a:solidFill>
            </a:endParaRPr>
          </a:p>
        </p:txBody>
      </p:sp>
      <p:sp>
        <p:nvSpPr>
          <p:cNvPr id="1450" name="Google Shape;1450;p122"/>
          <p:cNvSpPr/>
          <p:nvPr/>
        </p:nvSpPr>
        <p:spPr>
          <a:xfrm rot="-5399517">
            <a:off x="6324474" y="1914375"/>
            <a:ext cx="2134500" cy="164700"/>
          </a:xfrm>
          <a:prstGeom prst="roundRect">
            <a:avLst>
              <a:gd name="adj" fmla="val 19746"/>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700" b="1">
                <a:solidFill>
                  <a:schemeClr val="accent3"/>
                </a:solidFill>
                <a:latin typeface="Proxima Nova"/>
                <a:ea typeface="Proxima Nova"/>
                <a:cs typeface="Proxima Nova"/>
                <a:sym typeface="Proxima Nova"/>
              </a:rPr>
              <a:t>Open Service Broker API</a:t>
            </a:r>
            <a:endParaRPr sz="700" b="1" i="0" u="none" strike="noStrike" cap="none">
              <a:solidFill>
                <a:schemeClr val="accent3"/>
              </a:solidFill>
              <a:latin typeface="Proxima Nova"/>
              <a:ea typeface="Proxima Nova"/>
              <a:cs typeface="Proxima Nova"/>
              <a:sym typeface="Proxima Nova"/>
            </a:endParaRPr>
          </a:p>
        </p:txBody>
      </p:sp>
      <p:sp>
        <p:nvSpPr>
          <p:cNvPr id="1451" name="Google Shape;1451;p122"/>
          <p:cNvSpPr txBox="1"/>
          <p:nvPr/>
        </p:nvSpPr>
        <p:spPr>
          <a:xfrm>
            <a:off x="7548521" y="3406800"/>
            <a:ext cx="5190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Repair</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rtl="0">
              <a:spcBef>
                <a:spcPts val="0"/>
              </a:spcBef>
              <a:spcAft>
                <a:spcPts val="0"/>
              </a:spcAft>
              <a:buNone/>
            </a:pPr>
            <a:r>
              <a:rPr lang="en" sz="600">
                <a:solidFill>
                  <a:schemeClr val="dk2"/>
                </a:solidFill>
                <a:latin typeface="Proxima Nova"/>
                <a:ea typeface="Proxima Nova"/>
                <a:cs typeface="Proxima Nova"/>
                <a:sym typeface="Proxima Nova"/>
              </a:rPr>
              <a:t>— CVEs</a:t>
            </a:r>
            <a:endParaRPr sz="600">
              <a:solidFill>
                <a:schemeClr val="dk2"/>
              </a:solidFill>
              <a:latin typeface="Proxima Nova"/>
              <a:ea typeface="Proxima Nova"/>
              <a:cs typeface="Proxima Nova"/>
              <a:sym typeface="Proxima Nova"/>
            </a:endParaRPr>
          </a:p>
        </p:txBody>
      </p:sp>
      <p:sp>
        <p:nvSpPr>
          <p:cNvPr id="1452" name="Google Shape;1452;p122"/>
          <p:cNvSpPr txBox="1"/>
          <p:nvPr/>
        </p:nvSpPr>
        <p:spPr>
          <a:xfrm>
            <a:off x="7991320" y="3406800"/>
            <a:ext cx="5190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Repave</a:t>
            </a:r>
            <a:r>
              <a:rPr lang="en" sz="600">
                <a:solidFill>
                  <a:schemeClr val="lt2"/>
                </a:solidFill>
                <a:latin typeface="Proxima Nova"/>
                <a:ea typeface="Proxima Nova"/>
                <a:cs typeface="Proxima Nova"/>
                <a:sym typeface="Proxima Nova"/>
              </a:rPr>
              <a:t> </a:t>
            </a:r>
            <a:endParaRPr sz="600">
              <a:solidFill>
                <a:schemeClr val="dk2"/>
              </a:solidFill>
              <a:latin typeface="Proxima Nova"/>
              <a:ea typeface="Proxima Nova"/>
              <a:cs typeface="Proxima Nova"/>
              <a:sym typeface="Proxima Nova"/>
            </a:endParaRPr>
          </a:p>
        </p:txBody>
      </p:sp>
      <p:sp>
        <p:nvSpPr>
          <p:cNvPr id="1453" name="Google Shape;1453;p122"/>
          <p:cNvSpPr txBox="1"/>
          <p:nvPr/>
        </p:nvSpPr>
        <p:spPr>
          <a:xfrm>
            <a:off x="8434121" y="3406800"/>
            <a:ext cx="580800" cy="37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solidFill>
                  <a:schemeClr val="lt2"/>
                </a:solidFill>
                <a:latin typeface="Proxima Nova"/>
                <a:ea typeface="Proxima Nova"/>
                <a:cs typeface="Proxima Nova"/>
                <a:sym typeface="Proxima Nova"/>
              </a:rPr>
              <a:t>Rotate</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marL="0" lvl="0" indent="0" rtl="0">
              <a:spcBef>
                <a:spcPts val="0"/>
              </a:spcBef>
              <a:spcAft>
                <a:spcPts val="0"/>
              </a:spcAft>
              <a:buNone/>
            </a:pPr>
            <a:r>
              <a:rPr lang="en" sz="600">
                <a:solidFill>
                  <a:schemeClr val="dk2"/>
                </a:solidFill>
                <a:latin typeface="Proxima Nova"/>
                <a:ea typeface="Proxima Nova"/>
                <a:cs typeface="Proxima Nova"/>
                <a:sym typeface="Proxima Nova"/>
              </a:rPr>
              <a:t>— Credhub</a:t>
            </a:r>
            <a:endParaRPr sz="600">
              <a:solidFill>
                <a:schemeClr val="dk2"/>
              </a:solidFill>
              <a:latin typeface="Proxima Nova"/>
              <a:ea typeface="Proxima Nova"/>
              <a:cs typeface="Proxima Nova"/>
              <a:sym typeface="Proxima Nova"/>
            </a:endParaRPr>
          </a:p>
        </p:txBody>
      </p:sp>
      <p:sp>
        <p:nvSpPr>
          <p:cNvPr id="1454" name="Google Shape;1454;p122"/>
          <p:cNvSpPr txBox="1"/>
          <p:nvPr/>
        </p:nvSpPr>
        <p:spPr>
          <a:xfrm>
            <a:off x="3490238" y="253932"/>
            <a:ext cx="1299900" cy="2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700">
                <a:solidFill>
                  <a:srgbClr val="999999"/>
                </a:solidFill>
                <a:latin typeface="Proxima Nova"/>
                <a:ea typeface="Proxima Nova"/>
                <a:cs typeface="Proxima Nova"/>
                <a:sym typeface="Proxima Nova"/>
              </a:rPr>
              <a:t>YOU build the container</a:t>
            </a:r>
            <a:endParaRPr sz="700">
              <a:solidFill>
                <a:srgbClr val="999999"/>
              </a:solidFill>
            </a:endParaRPr>
          </a:p>
        </p:txBody>
      </p:sp>
      <p:sp>
        <p:nvSpPr>
          <p:cNvPr id="1455" name="Google Shape;1455;p122"/>
          <p:cNvSpPr txBox="1"/>
          <p:nvPr/>
        </p:nvSpPr>
        <p:spPr>
          <a:xfrm>
            <a:off x="2047406" y="253932"/>
            <a:ext cx="1108200" cy="206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700">
                <a:solidFill>
                  <a:srgbClr val="999999"/>
                </a:solidFill>
                <a:latin typeface="Proxima Nova"/>
                <a:ea typeface="Proxima Nova"/>
                <a:cs typeface="Proxima Nova"/>
                <a:sym typeface="Proxima Nova"/>
              </a:rPr>
              <a:t>WE build the container</a:t>
            </a:r>
            <a:endParaRPr sz="700">
              <a:solidFill>
                <a:srgbClr val="999999"/>
              </a:solidFill>
            </a:endParaRPr>
          </a:p>
        </p:txBody>
      </p:sp>
      <p:cxnSp>
        <p:nvCxnSpPr>
          <p:cNvPr id="1456" name="Google Shape;1456;p122"/>
          <p:cNvCxnSpPr>
            <a:stCxn id="1455" idx="2"/>
          </p:cNvCxnSpPr>
          <p:nvPr/>
        </p:nvCxnSpPr>
        <p:spPr>
          <a:xfrm>
            <a:off x="2601506" y="460032"/>
            <a:ext cx="0" cy="393600"/>
          </a:xfrm>
          <a:prstGeom prst="straightConnector1">
            <a:avLst/>
          </a:prstGeom>
          <a:noFill/>
          <a:ln w="9525" cap="flat" cmpd="sng">
            <a:solidFill>
              <a:srgbClr val="999999"/>
            </a:solidFill>
            <a:prstDash val="dash"/>
            <a:round/>
            <a:headEnd type="none" w="med" len="med"/>
            <a:tailEnd type="triangle" w="med" len="med"/>
          </a:ln>
        </p:spPr>
      </p:cxnSp>
      <p:cxnSp>
        <p:nvCxnSpPr>
          <p:cNvPr id="1457" name="Google Shape;1457;p122"/>
          <p:cNvCxnSpPr/>
          <p:nvPr/>
        </p:nvCxnSpPr>
        <p:spPr>
          <a:xfrm>
            <a:off x="4140206" y="442946"/>
            <a:ext cx="0" cy="393600"/>
          </a:xfrm>
          <a:prstGeom prst="straightConnector1">
            <a:avLst/>
          </a:prstGeom>
          <a:noFill/>
          <a:ln w="9525" cap="flat" cmpd="sng">
            <a:solidFill>
              <a:srgbClr val="999999"/>
            </a:solidFill>
            <a:prstDash val="dash"/>
            <a:round/>
            <a:headEnd type="none" w="med" len="med"/>
            <a:tailEnd type="triangle" w="med" len="med"/>
          </a:ln>
        </p:spPr>
      </p:cxnSp>
      <p:sp>
        <p:nvSpPr>
          <p:cNvPr id="1458" name="Google Shape;1458;p122"/>
          <p:cNvSpPr/>
          <p:nvPr/>
        </p:nvSpPr>
        <p:spPr>
          <a:xfrm>
            <a:off x="3387313" y="2869222"/>
            <a:ext cx="1521900" cy="227400"/>
          </a:xfrm>
          <a:prstGeom prst="roundRect">
            <a:avLst>
              <a:gd name="adj" fmla="val 23487"/>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 sz="600">
                <a:solidFill>
                  <a:schemeClr val="accent3"/>
                </a:solidFill>
                <a:latin typeface="Proxima Nova"/>
                <a:ea typeface="Proxima Nova"/>
                <a:cs typeface="Proxima Nova"/>
                <a:sym typeface="Proxima Nova"/>
              </a:rPr>
              <a:t>Elastic  |  Packaged Software  |  Spark</a:t>
            </a:r>
            <a:endParaRPr sz="600">
              <a:solidFill>
                <a:schemeClr val="accent3"/>
              </a:solidFill>
              <a:latin typeface="Proxima Nova"/>
              <a:ea typeface="Proxima Nova"/>
              <a:cs typeface="Proxima Nova"/>
              <a:sym typeface="Proxima Nova"/>
            </a:endParaRPr>
          </a:p>
        </p:txBody>
      </p:sp>
      <p:sp>
        <p:nvSpPr>
          <p:cNvPr id="1459" name="Google Shape;1459;p122"/>
          <p:cNvSpPr/>
          <p:nvPr/>
        </p:nvSpPr>
        <p:spPr>
          <a:xfrm>
            <a:off x="4910575" y="864275"/>
            <a:ext cx="1521900" cy="2253300"/>
          </a:xfrm>
          <a:prstGeom prst="roundRect">
            <a:avLst>
              <a:gd name="adj" fmla="val 5201"/>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chemeClr val="dk2"/>
              </a:solidFill>
              <a:latin typeface="Proxima Nova"/>
              <a:ea typeface="Proxima Nova"/>
              <a:cs typeface="Proxima Nova"/>
              <a:sym typeface="Proxima Nova"/>
            </a:endParaRPr>
          </a:p>
        </p:txBody>
      </p:sp>
      <p:grpSp>
        <p:nvGrpSpPr>
          <p:cNvPr id="1460" name="Google Shape;1460;p122"/>
          <p:cNvGrpSpPr/>
          <p:nvPr/>
        </p:nvGrpSpPr>
        <p:grpSpPr>
          <a:xfrm>
            <a:off x="5450573" y="1603586"/>
            <a:ext cx="420580" cy="431010"/>
            <a:chOff x="3463650" y="2532275"/>
            <a:chExt cx="611575" cy="626650"/>
          </a:xfrm>
        </p:grpSpPr>
        <p:sp>
          <p:nvSpPr>
            <p:cNvPr id="1461" name="Google Shape;1461;p122"/>
            <p:cNvSpPr/>
            <p:nvPr/>
          </p:nvSpPr>
          <p:spPr>
            <a:xfrm>
              <a:off x="3661650" y="2718075"/>
              <a:ext cx="215575" cy="255000"/>
            </a:xfrm>
            <a:custGeom>
              <a:avLst/>
              <a:gdLst/>
              <a:ahLst/>
              <a:cxnLst/>
              <a:rect l="l" t="t" r="r" b="b"/>
              <a:pathLst>
                <a:path w="8623" h="10200" extrusionOk="0">
                  <a:moveTo>
                    <a:pt x="4094" y="0"/>
                  </a:moveTo>
                  <a:cubicBezTo>
                    <a:pt x="3991" y="0"/>
                    <a:pt x="3887" y="27"/>
                    <a:pt x="3812" y="80"/>
                  </a:cubicBezTo>
                  <a:lnTo>
                    <a:pt x="250" y="2356"/>
                  </a:lnTo>
                  <a:cubicBezTo>
                    <a:pt x="231" y="2365"/>
                    <a:pt x="212" y="2384"/>
                    <a:pt x="202" y="2394"/>
                  </a:cubicBezTo>
                  <a:cubicBezTo>
                    <a:pt x="78" y="2490"/>
                    <a:pt x="1" y="2634"/>
                    <a:pt x="1" y="2797"/>
                  </a:cubicBezTo>
                  <a:cubicBezTo>
                    <a:pt x="1" y="2797"/>
                    <a:pt x="1" y="2807"/>
                    <a:pt x="1" y="2807"/>
                  </a:cubicBezTo>
                  <a:cubicBezTo>
                    <a:pt x="1" y="2807"/>
                    <a:pt x="1" y="2807"/>
                    <a:pt x="1" y="2816"/>
                  </a:cubicBezTo>
                  <a:lnTo>
                    <a:pt x="1" y="7626"/>
                  </a:lnTo>
                  <a:cubicBezTo>
                    <a:pt x="1" y="7789"/>
                    <a:pt x="116" y="7991"/>
                    <a:pt x="260" y="8058"/>
                  </a:cubicBezTo>
                  <a:lnTo>
                    <a:pt x="4302" y="10151"/>
                  </a:lnTo>
                  <a:cubicBezTo>
                    <a:pt x="4331" y="10161"/>
                    <a:pt x="4350" y="10170"/>
                    <a:pt x="4379" y="10170"/>
                  </a:cubicBezTo>
                  <a:cubicBezTo>
                    <a:pt x="4427" y="10190"/>
                    <a:pt x="4484" y="10199"/>
                    <a:pt x="4532" y="10199"/>
                  </a:cubicBezTo>
                  <a:cubicBezTo>
                    <a:pt x="4619" y="10199"/>
                    <a:pt x="4686" y="10180"/>
                    <a:pt x="4753" y="10151"/>
                  </a:cubicBezTo>
                  <a:cubicBezTo>
                    <a:pt x="4772" y="10142"/>
                    <a:pt x="8373" y="7847"/>
                    <a:pt x="8373" y="7847"/>
                  </a:cubicBezTo>
                  <a:cubicBezTo>
                    <a:pt x="8517" y="7761"/>
                    <a:pt x="8622" y="7549"/>
                    <a:pt x="8622" y="7386"/>
                  </a:cubicBezTo>
                  <a:lnTo>
                    <a:pt x="8622" y="2567"/>
                  </a:lnTo>
                  <a:cubicBezTo>
                    <a:pt x="8622" y="2404"/>
                    <a:pt x="8507" y="2212"/>
                    <a:pt x="8363" y="2135"/>
                  </a:cubicBezTo>
                  <a:lnTo>
                    <a:pt x="4321" y="51"/>
                  </a:lnTo>
                  <a:cubicBezTo>
                    <a:pt x="4257" y="17"/>
                    <a:pt x="4176" y="0"/>
                    <a:pt x="4094" y="0"/>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2" name="Google Shape;1462;p122"/>
            <p:cNvSpPr/>
            <p:nvPr/>
          </p:nvSpPr>
          <p:spPr>
            <a:xfrm>
              <a:off x="3661650" y="2777200"/>
              <a:ext cx="114050" cy="195300"/>
            </a:xfrm>
            <a:custGeom>
              <a:avLst/>
              <a:gdLst/>
              <a:ahLst/>
              <a:cxnLst/>
              <a:rect l="l" t="t" r="r" b="b"/>
              <a:pathLst>
                <a:path w="4562" h="7812" extrusionOk="0">
                  <a:moveTo>
                    <a:pt x="231" y="0"/>
                  </a:moveTo>
                  <a:cubicBezTo>
                    <a:pt x="97" y="96"/>
                    <a:pt x="1" y="250"/>
                    <a:pt x="1" y="432"/>
                  </a:cubicBezTo>
                  <a:cubicBezTo>
                    <a:pt x="1" y="432"/>
                    <a:pt x="1" y="442"/>
                    <a:pt x="1" y="442"/>
                  </a:cubicBezTo>
                  <a:cubicBezTo>
                    <a:pt x="1" y="442"/>
                    <a:pt x="1" y="442"/>
                    <a:pt x="1" y="451"/>
                  </a:cubicBezTo>
                  <a:lnTo>
                    <a:pt x="1" y="5261"/>
                  </a:lnTo>
                  <a:cubicBezTo>
                    <a:pt x="1" y="5424"/>
                    <a:pt x="116" y="5626"/>
                    <a:pt x="260" y="5693"/>
                  </a:cubicBezTo>
                  <a:lnTo>
                    <a:pt x="4302" y="7786"/>
                  </a:lnTo>
                  <a:cubicBezTo>
                    <a:pt x="4339" y="7804"/>
                    <a:pt x="4375" y="7812"/>
                    <a:pt x="4407" y="7812"/>
                  </a:cubicBezTo>
                  <a:cubicBezTo>
                    <a:pt x="4498" y="7812"/>
                    <a:pt x="4561" y="7744"/>
                    <a:pt x="4561" y="7623"/>
                  </a:cubicBezTo>
                  <a:lnTo>
                    <a:pt x="4561" y="2803"/>
                  </a:lnTo>
                  <a:cubicBezTo>
                    <a:pt x="4561" y="2784"/>
                    <a:pt x="4561" y="2765"/>
                    <a:pt x="4561" y="2736"/>
                  </a:cubicBezTo>
                  <a:cubicBezTo>
                    <a:pt x="4552" y="2717"/>
                    <a:pt x="4552" y="2698"/>
                    <a:pt x="4542" y="2679"/>
                  </a:cubicBezTo>
                  <a:cubicBezTo>
                    <a:pt x="4532" y="2631"/>
                    <a:pt x="4513" y="2592"/>
                    <a:pt x="4484" y="2554"/>
                  </a:cubicBezTo>
                  <a:cubicBezTo>
                    <a:pt x="4475" y="2535"/>
                    <a:pt x="4465" y="2515"/>
                    <a:pt x="4446" y="2496"/>
                  </a:cubicBezTo>
                  <a:cubicBezTo>
                    <a:pt x="4408" y="2448"/>
                    <a:pt x="4350" y="2400"/>
                    <a:pt x="4302" y="2371"/>
                  </a:cubicBezTo>
                  <a:lnTo>
                    <a:pt x="2660" y="1527"/>
                  </a:lnTo>
                  <a:lnTo>
                    <a:pt x="980" y="653"/>
                  </a:lnTo>
                  <a:lnTo>
                    <a:pt x="260" y="288"/>
                  </a:lnTo>
                  <a:cubicBezTo>
                    <a:pt x="126" y="211"/>
                    <a:pt x="116" y="87"/>
                    <a:pt x="231"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3" name="Google Shape;1463;p122"/>
            <p:cNvSpPr/>
            <p:nvPr/>
          </p:nvSpPr>
          <p:spPr>
            <a:xfrm>
              <a:off x="3466525" y="2970650"/>
              <a:ext cx="335575" cy="188275"/>
            </a:xfrm>
            <a:custGeom>
              <a:avLst/>
              <a:gdLst/>
              <a:ahLst/>
              <a:cxnLst/>
              <a:rect l="l" t="t" r="r" b="b"/>
              <a:pathLst>
                <a:path w="13423" h="7531" extrusionOk="0">
                  <a:moveTo>
                    <a:pt x="4455" y="0"/>
                  </a:moveTo>
                  <a:lnTo>
                    <a:pt x="145" y="2746"/>
                  </a:lnTo>
                  <a:cubicBezTo>
                    <a:pt x="1" y="2832"/>
                    <a:pt x="10" y="2976"/>
                    <a:pt x="164" y="3053"/>
                  </a:cubicBezTo>
                  <a:lnTo>
                    <a:pt x="8699" y="7479"/>
                  </a:lnTo>
                  <a:cubicBezTo>
                    <a:pt x="8767" y="7513"/>
                    <a:pt x="8852" y="7530"/>
                    <a:pt x="8939" y="7530"/>
                  </a:cubicBezTo>
                  <a:cubicBezTo>
                    <a:pt x="9047" y="7530"/>
                    <a:pt x="9156" y="7503"/>
                    <a:pt x="9236" y="7450"/>
                  </a:cubicBezTo>
                  <a:lnTo>
                    <a:pt x="13278" y="4887"/>
                  </a:lnTo>
                  <a:cubicBezTo>
                    <a:pt x="13422" y="4791"/>
                    <a:pt x="13413" y="4656"/>
                    <a:pt x="13259" y="4570"/>
                  </a:cubicBezTo>
                  <a:lnTo>
                    <a:pt x="4455"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4" name="Google Shape;1464;p122"/>
            <p:cNvSpPr/>
            <p:nvPr/>
          </p:nvSpPr>
          <p:spPr>
            <a:xfrm>
              <a:off x="3463650" y="2777025"/>
              <a:ext cx="114500" cy="325650"/>
            </a:xfrm>
            <a:custGeom>
              <a:avLst/>
              <a:gdLst/>
              <a:ahLst/>
              <a:cxnLst/>
              <a:rect l="l" t="t" r="r" b="b"/>
              <a:pathLst>
                <a:path w="4580" h="13026" extrusionOk="0">
                  <a:moveTo>
                    <a:pt x="158" y="0"/>
                  </a:moveTo>
                  <a:cubicBezTo>
                    <a:pt x="65" y="0"/>
                    <a:pt x="0" y="75"/>
                    <a:pt x="0" y="199"/>
                  </a:cubicBezTo>
                  <a:lnTo>
                    <a:pt x="0" y="10347"/>
                  </a:lnTo>
                  <a:cubicBezTo>
                    <a:pt x="0" y="10510"/>
                    <a:pt x="125" y="10721"/>
                    <a:pt x="279" y="10798"/>
                  </a:cubicBezTo>
                  <a:lnTo>
                    <a:pt x="4580" y="13025"/>
                  </a:lnTo>
                  <a:lnTo>
                    <a:pt x="4580" y="12718"/>
                  </a:lnTo>
                  <a:lnTo>
                    <a:pt x="4580" y="10174"/>
                  </a:lnTo>
                  <a:lnTo>
                    <a:pt x="4580" y="2570"/>
                  </a:lnTo>
                  <a:cubicBezTo>
                    <a:pt x="4580" y="2407"/>
                    <a:pt x="4455" y="2196"/>
                    <a:pt x="4311" y="2119"/>
                  </a:cubicBezTo>
                  <a:lnTo>
                    <a:pt x="279" y="36"/>
                  </a:lnTo>
                  <a:cubicBezTo>
                    <a:pt x="236" y="12"/>
                    <a:pt x="195" y="0"/>
                    <a:pt x="158" y="0"/>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5" name="Google Shape;1465;p122"/>
            <p:cNvSpPr/>
            <p:nvPr/>
          </p:nvSpPr>
          <p:spPr>
            <a:xfrm>
              <a:off x="3960725" y="2591150"/>
              <a:ext cx="114500" cy="322950"/>
            </a:xfrm>
            <a:custGeom>
              <a:avLst/>
              <a:gdLst/>
              <a:ahLst/>
              <a:cxnLst/>
              <a:rect l="l" t="t" r="r" b="b"/>
              <a:pathLst>
                <a:path w="4580" h="12918" extrusionOk="0">
                  <a:moveTo>
                    <a:pt x="165" y="1"/>
                  </a:moveTo>
                  <a:cubicBezTo>
                    <a:pt x="68" y="1"/>
                    <a:pt x="0" y="76"/>
                    <a:pt x="0" y="203"/>
                  </a:cubicBezTo>
                  <a:lnTo>
                    <a:pt x="0" y="10341"/>
                  </a:lnTo>
                  <a:cubicBezTo>
                    <a:pt x="0" y="10514"/>
                    <a:pt x="125" y="10716"/>
                    <a:pt x="279" y="10802"/>
                  </a:cubicBezTo>
                  <a:lnTo>
                    <a:pt x="4301" y="12886"/>
                  </a:lnTo>
                  <a:cubicBezTo>
                    <a:pt x="4344" y="12907"/>
                    <a:pt x="4384" y="12917"/>
                    <a:pt x="4420" y="12917"/>
                  </a:cubicBezTo>
                  <a:cubicBezTo>
                    <a:pt x="4514" y="12917"/>
                    <a:pt x="4580" y="12847"/>
                    <a:pt x="4580" y="12722"/>
                  </a:cubicBezTo>
                  <a:lnTo>
                    <a:pt x="4580" y="2575"/>
                  </a:lnTo>
                  <a:cubicBezTo>
                    <a:pt x="4580" y="2402"/>
                    <a:pt x="4455" y="2200"/>
                    <a:pt x="4301" y="2123"/>
                  </a:cubicBezTo>
                  <a:lnTo>
                    <a:pt x="279" y="31"/>
                  </a:lnTo>
                  <a:cubicBezTo>
                    <a:pt x="238" y="10"/>
                    <a:pt x="200" y="1"/>
                    <a:pt x="16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6" name="Google Shape;1466;p122"/>
            <p:cNvSpPr/>
            <p:nvPr/>
          </p:nvSpPr>
          <p:spPr>
            <a:xfrm>
              <a:off x="3736775" y="2532275"/>
              <a:ext cx="338450" cy="185850"/>
            </a:xfrm>
            <a:custGeom>
              <a:avLst/>
              <a:gdLst/>
              <a:ahLst/>
              <a:cxnLst/>
              <a:rect l="l" t="t" r="r" b="b"/>
              <a:pathLst>
                <a:path w="13538" h="7434" extrusionOk="0">
                  <a:moveTo>
                    <a:pt x="4481" y="1"/>
                  </a:moveTo>
                  <a:cubicBezTo>
                    <a:pt x="4375" y="1"/>
                    <a:pt x="4265" y="25"/>
                    <a:pt x="4187" y="72"/>
                  </a:cubicBezTo>
                  <a:lnTo>
                    <a:pt x="145" y="2645"/>
                  </a:lnTo>
                  <a:cubicBezTo>
                    <a:pt x="1" y="2741"/>
                    <a:pt x="10" y="2875"/>
                    <a:pt x="164" y="2952"/>
                  </a:cubicBezTo>
                  <a:lnTo>
                    <a:pt x="8699" y="7378"/>
                  </a:lnTo>
                  <a:cubicBezTo>
                    <a:pt x="8763" y="7416"/>
                    <a:pt x="8848" y="7434"/>
                    <a:pt x="8935" y="7434"/>
                  </a:cubicBezTo>
                  <a:cubicBezTo>
                    <a:pt x="9044" y="7434"/>
                    <a:pt x="9157" y="7407"/>
                    <a:pt x="9237" y="7359"/>
                  </a:cubicBezTo>
                  <a:lnTo>
                    <a:pt x="13096" y="4901"/>
                  </a:lnTo>
                  <a:cubicBezTo>
                    <a:pt x="13144" y="4872"/>
                    <a:pt x="13202" y="4853"/>
                    <a:pt x="13259" y="4853"/>
                  </a:cubicBezTo>
                  <a:cubicBezTo>
                    <a:pt x="13403" y="4853"/>
                    <a:pt x="13518" y="4958"/>
                    <a:pt x="13538" y="5093"/>
                  </a:cubicBezTo>
                  <a:lnTo>
                    <a:pt x="13538" y="4930"/>
                  </a:lnTo>
                  <a:cubicBezTo>
                    <a:pt x="13538" y="4766"/>
                    <a:pt x="13422" y="4565"/>
                    <a:pt x="13269" y="4478"/>
                  </a:cubicBezTo>
                  <a:lnTo>
                    <a:pt x="13259" y="4478"/>
                  </a:lnTo>
                  <a:lnTo>
                    <a:pt x="4724" y="53"/>
                  </a:lnTo>
                  <a:cubicBezTo>
                    <a:pt x="4659" y="18"/>
                    <a:pt x="4571" y="1"/>
                    <a:pt x="4481"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67" name="Google Shape;1467;p122"/>
          <p:cNvSpPr txBox="1"/>
          <p:nvPr/>
        </p:nvSpPr>
        <p:spPr>
          <a:xfrm>
            <a:off x="4896024" y="2155648"/>
            <a:ext cx="1551000" cy="2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Proxima Nova"/>
                <a:ea typeface="Proxima Nova"/>
                <a:cs typeface="Proxima Nova"/>
                <a:sym typeface="Proxima Nova"/>
              </a:rPr>
              <a:t>Pivotal Function Service (PFS)</a:t>
            </a:r>
            <a:endParaRPr sz="1000"/>
          </a:p>
        </p:txBody>
      </p:sp>
      <p:sp>
        <p:nvSpPr>
          <p:cNvPr id="1468" name="Google Shape;1468;p122"/>
          <p:cNvSpPr txBox="1"/>
          <p:nvPr/>
        </p:nvSpPr>
        <p:spPr>
          <a:xfrm>
            <a:off x="5075826" y="2436350"/>
            <a:ext cx="1187100" cy="22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chemeClr val="dk2"/>
                </a:solidFill>
                <a:latin typeface="Proxima Nova"/>
                <a:ea typeface="Proxima Nova"/>
                <a:cs typeface="Proxima Nova"/>
                <a:sym typeface="Proxima Nova"/>
              </a:rPr>
              <a:t>&gt; riff function create</a:t>
            </a:r>
            <a:endParaRPr sz="700">
              <a:solidFill>
                <a:schemeClr val="dk2"/>
              </a:solidFill>
              <a:latin typeface="Proxima Nova"/>
              <a:ea typeface="Proxima Nova"/>
              <a:cs typeface="Proxima Nova"/>
              <a:sym typeface="Proxima Nova"/>
            </a:endParaRPr>
          </a:p>
        </p:txBody>
      </p:sp>
      <p:cxnSp>
        <p:nvCxnSpPr>
          <p:cNvPr id="1469" name="Google Shape;1469;p122"/>
          <p:cNvCxnSpPr/>
          <p:nvPr/>
        </p:nvCxnSpPr>
        <p:spPr>
          <a:xfrm>
            <a:off x="7457100" y="1780425"/>
            <a:ext cx="469200" cy="0"/>
          </a:xfrm>
          <a:prstGeom prst="straightConnector1">
            <a:avLst/>
          </a:prstGeom>
          <a:noFill/>
          <a:ln w="9525" cap="flat" cmpd="sng">
            <a:solidFill>
              <a:schemeClr val="accent3"/>
            </a:solidFill>
            <a:prstDash val="solid"/>
            <a:round/>
            <a:headEnd type="none" w="med" len="med"/>
            <a:tailEnd type="triangle" w="med" len="med"/>
          </a:ln>
        </p:spPr>
      </p:cxnSp>
      <p:cxnSp>
        <p:nvCxnSpPr>
          <p:cNvPr id="1470" name="Google Shape;1470;p122"/>
          <p:cNvCxnSpPr/>
          <p:nvPr/>
        </p:nvCxnSpPr>
        <p:spPr>
          <a:xfrm>
            <a:off x="7457100" y="2220775"/>
            <a:ext cx="469200" cy="0"/>
          </a:xfrm>
          <a:prstGeom prst="straightConnector1">
            <a:avLst/>
          </a:prstGeom>
          <a:noFill/>
          <a:ln w="9525" cap="flat" cmpd="sng">
            <a:solidFill>
              <a:schemeClr val="accent3"/>
            </a:solidFill>
            <a:prstDash val="solid"/>
            <a:round/>
            <a:headEnd type="none" w="med" len="med"/>
            <a:tailEnd type="triangle" w="med" len="med"/>
          </a:ln>
        </p:spPr>
      </p:cxnSp>
      <p:cxnSp>
        <p:nvCxnSpPr>
          <p:cNvPr id="1471" name="Google Shape;1471;p122"/>
          <p:cNvCxnSpPr/>
          <p:nvPr/>
        </p:nvCxnSpPr>
        <p:spPr>
          <a:xfrm>
            <a:off x="7292100" y="1034975"/>
            <a:ext cx="0" cy="1944600"/>
          </a:xfrm>
          <a:prstGeom prst="straightConnector1">
            <a:avLst/>
          </a:prstGeom>
          <a:noFill/>
          <a:ln w="9525" cap="flat" cmpd="sng">
            <a:solidFill>
              <a:schemeClr val="dk2"/>
            </a:solidFill>
            <a:prstDash val="dot"/>
            <a:round/>
            <a:headEnd type="none" w="med" len="med"/>
            <a:tailEnd type="none" w="med" len="med"/>
          </a:ln>
        </p:spPr>
      </p:cxnSp>
      <p:cxnSp>
        <p:nvCxnSpPr>
          <p:cNvPr id="1472" name="Google Shape;1472;p122"/>
          <p:cNvCxnSpPr/>
          <p:nvPr/>
        </p:nvCxnSpPr>
        <p:spPr>
          <a:xfrm rot="10800000">
            <a:off x="3472250" y="2855788"/>
            <a:ext cx="1345200" cy="0"/>
          </a:xfrm>
          <a:prstGeom prst="straightConnector1">
            <a:avLst/>
          </a:prstGeom>
          <a:noFill/>
          <a:ln w="9525" cap="flat" cmpd="sng">
            <a:solidFill>
              <a:schemeClr val="dk2"/>
            </a:solidFill>
            <a:prstDash val="dot"/>
            <a:round/>
            <a:headEnd type="none" w="med" len="med"/>
            <a:tailEnd type="none" w="med" len="med"/>
          </a:ln>
        </p:spPr>
      </p:cxnSp>
      <p:cxnSp>
        <p:nvCxnSpPr>
          <p:cNvPr id="1473" name="Google Shape;1473;p122"/>
          <p:cNvCxnSpPr/>
          <p:nvPr/>
        </p:nvCxnSpPr>
        <p:spPr>
          <a:xfrm rot="10800000">
            <a:off x="1948850" y="2855788"/>
            <a:ext cx="1345200" cy="0"/>
          </a:xfrm>
          <a:prstGeom prst="straightConnector1">
            <a:avLst/>
          </a:prstGeom>
          <a:noFill/>
          <a:ln w="9525" cap="flat" cmpd="sng">
            <a:solidFill>
              <a:schemeClr val="dk2"/>
            </a:solidFill>
            <a:prstDash val="dot"/>
            <a:round/>
            <a:headEnd type="none" w="med" len="med"/>
            <a:tailEnd type="none" w="med" len="med"/>
          </a:ln>
        </p:spPr>
      </p:cxnSp>
      <p:cxnSp>
        <p:nvCxnSpPr>
          <p:cNvPr id="1474" name="Google Shape;1474;p122"/>
          <p:cNvCxnSpPr/>
          <p:nvPr/>
        </p:nvCxnSpPr>
        <p:spPr>
          <a:xfrm rot="10800000">
            <a:off x="1948850" y="1381313"/>
            <a:ext cx="1345200" cy="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23"/>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a:t>Leveraging more than one abstraction</a:t>
            </a:r>
            <a:endParaRPr/>
          </a:p>
        </p:txBody>
      </p:sp>
      <p:sp>
        <p:nvSpPr>
          <p:cNvPr id="1480" name="Google Shape;1480;p123"/>
          <p:cNvSpPr/>
          <p:nvPr/>
        </p:nvSpPr>
        <p:spPr>
          <a:xfrm>
            <a:off x="450500" y="781250"/>
            <a:ext cx="8235900" cy="3719100"/>
          </a:xfrm>
          <a:prstGeom prst="roundRect">
            <a:avLst>
              <a:gd name="adj" fmla="val 2152"/>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chemeClr val="dk1"/>
              </a:solidFill>
              <a:latin typeface="Proxima Nova"/>
              <a:ea typeface="Proxima Nova"/>
              <a:cs typeface="Proxima Nova"/>
              <a:sym typeface="Proxima Nova"/>
            </a:endParaRPr>
          </a:p>
        </p:txBody>
      </p:sp>
      <p:sp>
        <p:nvSpPr>
          <p:cNvPr id="1481" name="Google Shape;1481;p123"/>
          <p:cNvSpPr/>
          <p:nvPr/>
        </p:nvSpPr>
        <p:spPr>
          <a:xfrm>
            <a:off x="4777925" y="1358950"/>
            <a:ext cx="3727800" cy="2505300"/>
          </a:xfrm>
          <a:prstGeom prst="roundRect">
            <a:avLst>
              <a:gd name="adj" fmla="val 1719"/>
            </a:avLst>
          </a:prstGeom>
          <a:solidFill>
            <a:srgbClr val="FFFFFF">
              <a:alpha val="56540"/>
            </a:srgbClr>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482" name="Google Shape;1482;p123"/>
          <p:cNvSpPr/>
          <p:nvPr/>
        </p:nvSpPr>
        <p:spPr>
          <a:xfrm>
            <a:off x="627400" y="3986834"/>
            <a:ext cx="7878300" cy="371100"/>
          </a:xfrm>
          <a:prstGeom prst="roundRect">
            <a:avLst>
              <a:gd name="adj" fmla="val 13626"/>
            </a:avLst>
          </a:prstGeom>
          <a:solidFill>
            <a:schemeClr val="accent2"/>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100">
                <a:solidFill>
                  <a:srgbClr val="FFFFFF"/>
                </a:solidFill>
                <a:latin typeface="Proxima Nova"/>
                <a:ea typeface="Proxima Nova"/>
                <a:cs typeface="Proxima Nova"/>
                <a:sym typeface="Proxima Nova"/>
              </a:rPr>
              <a:t>BOSH</a:t>
            </a:r>
            <a:endParaRPr sz="1100" i="0" u="none" strike="noStrike" cap="none">
              <a:solidFill>
                <a:srgbClr val="FFFFFF"/>
              </a:solidFill>
              <a:latin typeface="Proxima Nova"/>
              <a:ea typeface="Proxima Nova"/>
              <a:cs typeface="Proxima Nova"/>
              <a:sym typeface="Proxima Nova"/>
            </a:endParaRPr>
          </a:p>
        </p:txBody>
      </p:sp>
      <p:sp>
        <p:nvSpPr>
          <p:cNvPr id="1483" name="Google Shape;1483;p123"/>
          <p:cNvSpPr/>
          <p:nvPr/>
        </p:nvSpPr>
        <p:spPr>
          <a:xfrm>
            <a:off x="626763" y="1352177"/>
            <a:ext cx="3692100" cy="1677000"/>
          </a:xfrm>
          <a:prstGeom prst="roundRect">
            <a:avLst>
              <a:gd name="adj" fmla="val 1736"/>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484" name="Google Shape;1484;p123"/>
          <p:cNvSpPr/>
          <p:nvPr/>
        </p:nvSpPr>
        <p:spPr>
          <a:xfrm>
            <a:off x="626763" y="3099569"/>
            <a:ext cx="2768700" cy="765300"/>
          </a:xfrm>
          <a:prstGeom prst="roundRect">
            <a:avLst>
              <a:gd name="adj" fmla="val 4825"/>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485" name="Google Shape;1485;p123"/>
          <p:cNvSpPr/>
          <p:nvPr/>
        </p:nvSpPr>
        <p:spPr>
          <a:xfrm>
            <a:off x="3447142" y="3099577"/>
            <a:ext cx="871800" cy="765300"/>
          </a:xfrm>
          <a:prstGeom prst="roundRect">
            <a:avLst>
              <a:gd name="adj" fmla="val 7233"/>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Other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Broker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Services</a:t>
            </a:r>
            <a:endParaRPr sz="800">
              <a:solidFill>
                <a:srgbClr val="FFFFFF"/>
              </a:solidFill>
              <a:latin typeface="Proxima Nova"/>
              <a:ea typeface="Proxima Nova"/>
              <a:cs typeface="Proxima Nova"/>
              <a:sym typeface="Proxima Nova"/>
            </a:endParaRPr>
          </a:p>
        </p:txBody>
      </p:sp>
      <p:sp>
        <p:nvSpPr>
          <p:cNvPr id="1486" name="Google Shape;1486;p123"/>
          <p:cNvSpPr txBox="1"/>
          <p:nvPr/>
        </p:nvSpPr>
        <p:spPr>
          <a:xfrm>
            <a:off x="803346" y="3191808"/>
            <a:ext cx="24156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Proxima Nova"/>
                <a:ea typeface="Proxima Nova"/>
                <a:cs typeface="Proxima Nova"/>
                <a:sym typeface="Proxima Nova"/>
              </a:rPr>
              <a:t>Platform Services</a:t>
            </a:r>
            <a:endParaRPr sz="1100">
              <a:solidFill>
                <a:schemeClr val="dk1"/>
              </a:solidFill>
              <a:latin typeface="Proxima Nova"/>
              <a:ea typeface="Proxima Nova"/>
              <a:cs typeface="Proxima Nova"/>
              <a:sym typeface="Proxima Nova"/>
            </a:endParaRPr>
          </a:p>
        </p:txBody>
      </p:sp>
      <p:sp>
        <p:nvSpPr>
          <p:cNvPr id="1487" name="Google Shape;1487;p123"/>
          <p:cNvSpPr/>
          <p:nvPr/>
        </p:nvSpPr>
        <p:spPr>
          <a:xfrm>
            <a:off x="744940"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Logging</a:t>
            </a:r>
            <a:endParaRPr sz="800">
              <a:solidFill>
                <a:schemeClr val="dk1"/>
              </a:solidFill>
              <a:latin typeface="Proxima Nova"/>
              <a:ea typeface="Proxima Nova"/>
              <a:cs typeface="Proxima Nova"/>
              <a:sym typeface="Proxima Nova"/>
            </a:endParaRPr>
          </a:p>
        </p:txBody>
      </p:sp>
      <p:sp>
        <p:nvSpPr>
          <p:cNvPr id="1488" name="Google Shape;1488;p123"/>
          <p:cNvSpPr/>
          <p:nvPr/>
        </p:nvSpPr>
        <p:spPr>
          <a:xfrm>
            <a:off x="1629693"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Metrics</a:t>
            </a:r>
            <a:endParaRPr sz="800">
              <a:solidFill>
                <a:schemeClr val="dk1"/>
              </a:solidFill>
              <a:latin typeface="Proxima Nova"/>
              <a:ea typeface="Proxima Nova"/>
              <a:cs typeface="Proxima Nova"/>
              <a:sym typeface="Proxima Nova"/>
            </a:endParaRPr>
          </a:p>
        </p:txBody>
      </p:sp>
      <p:sp>
        <p:nvSpPr>
          <p:cNvPr id="1489" name="Google Shape;1489;p123"/>
          <p:cNvSpPr/>
          <p:nvPr/>
        </p:nvSpPr>
        <p:spPr>
          <a:xfrm>
            <a:off x="2488739"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Monitoring</a:t>
            </a:r>
            <a:endParaRPr sz="800">
              <a:solidFill>
                <a:schemeClr val="dk1"/>
              </a:solidFill>
              <a:latin typeface="Proxima Nova"/>
              <a:ea typeface="Proxima Nova"/>
              <a:cs typeface="Proxima Nova"/>
              <a:sym typeface="Proxima Nova"/>
            </a:endParaRPr>
          </a:p>
        </p:txBody>
      </p:sp>
      <p:sp>
        <p:nvSpPr>
          <p:cNvPr id="1490" name="Google Shape;1490;p123"/>
          <p:cNvSpPr txBox="1"/>
          <p:nvPr/>
        </p:nvSpPr>
        <p:spPr>
          <a:xfrm>
            <a:off x="1578474" y="1548624"/>
            <a:ext cx="2456100" cy="21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Application Service (PAS)</a:t>
            </a:r>
            <a:endParaRPr sz="1100" b="1">
              <a:solidFill>
                <a:schemeClr val="dk1"/>
              </a:solidFill>
              <a:latin typeface="Proxima Nova"/>
              <a:ea typeface="Proxima Nova"/>
              <a:cs typeface="Proxima Nova"/>
              <a:sym typeface="Proxima Nova"/>
            </a:endParaRPr>
          </a:p>
        </p:txBody>
      </p:sp>
      <p:grpSp>
        <p:nvGrpSpPr>
          <p:cNvPr id="1491" name="Google Shape;1491;p123"/>
          <p:cNvGrpSpPr/>
          <p:nvPr/>
        </p:nvGrpSpPr>
        <p:grpSpPr>
          <a:xfrm>
            <a:off x="1126946" y="1945047"/>
            <a:ext cx="1137753" cy="981480"/>
            <a:chOff x="1155106" y="2039153"/>
            <a:chExt cx="1063122" cy="781060"/>
          </a:xfrm>
        </p:grpSpPr>
        <p:sp>
          <p:nvSpPr>
            <p:cNvPr id="1492" name="Google Shape;1492;p123"/>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493" name="Google Shape;1493;p123"/>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494" name="Google Shape;1494;p123"/>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Proxima Nova"/>
                  <a:ea typeface="Proxima Nova"/>
                  <a:cs typeface="Proxima Nova"/>
                  <a:sym typeface="Proxima Nova"/>
                </a:rPr>
                <a:t>Application</a:t>
              </a:r>
              <a:endParaRPr sz="900">
                <a:solidFill>
                  <a:srgbClr val="FFFFFF"/>
                </a:solidFill>
                <a:latin typeface="Proxima Nova"/>
                <a:ea typeface="Proxima Nova"/>
                <a:cs typeface="Proxima Nova"/>
                <a:sym typeface="Proxima Nova"/>
              </a:endParaRPr>
            </a:p>
          </p:txBody>
        </p:sp>
      </p:grpSp>
      <p:grpSp>
        <p:nvGrpSpPr>
          <p:cNvPr id="1495" name="Google Shape;1495;p123"/>
          <p:cNvGrpSpPr/>
          <p:nvPr/>
        </p:nvGrpSpPr>
        <p:grpSpPr>
          <a:xfrm>
            <a:off x="2650405" y="1945047"/>
            <a:ext cx="1137753" cy="981480"/>
            <a:chOff x="1155106" y="2039153"/>
            <a:chExt cx="1063122" cy="781060"/>
          </a:xfrm>
        </p:grpSpPr>
        <p:sp>
          <p:nvSpPr>
            <p:cNvPr id="1496" name="Google Shape;1496;p123"/>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497" name="Google Shape;1497;p123"/>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498" name="Google Shape;1498;p123"/>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Proxima Nova"/>
                  <a:ea typeface="Proxima Nova"/>
                  <a:cs typeface="Proxima Nova"/>
                  <a:sym typeface="Proxima Nova"/>
                </a:rPr>
                <a:t>Application</a:t>
              </a:r>
              <a:endParaRPr sz="900">
                <a:solidFill>
                  <a:srgbClr val="FFFFFF"/>
                </a:solidFill>
                <a:latin typeface="Proxima Nova"/>
                <a:ea typeface="Proxima Nova"/>
                <a:cs typeface="Proxima Nova"/>
                <a:sym typeface="Proxima Nova"/>
              </a:endParaRPr>
            </a:p>
          </p:txBody>
        </p:sp>
      </p:grpSp>
      <p:grpSp>
        <p:nvGrpSpPr>
          <p:cNvPr id="1499" name="Google Shape;1499;p123"/>
          <p:cNvGrpSpPr/>
          <p:nvPr/>
        </p:nvGrpSpPr>
        <p:grpSpPr>
          <a:xfrm>
            <a:off x="3713668" y="913417"/>
            <a:ext cx="1391059" cy="294148"/>
            <a:chOff x="1543300" y="2347675"/>
            <a:chExt cx="4661725" cy="985750"/>
          </a:xfrm>
        </p:grpSpPr>
        <p:sp>
          <p:nvSpPr>
            <p:cNvPr id="1500" name="Google Shape;1500;p123"/>
            <p:cNvSpPr/>
            <p:nvPr/>
          </p:nvSpPr>
          <p:spPr>
            <a:xfrm>
              <a:off x="1543300" y="2746075"/>
              <a:ext cx="710575" cy="492375"/>
            </a:xfrm>
            <a:custGeom>
              <a:avLst/>
              <a:gdLst/>
              <a:ahLst/>
              <a:cxnLst/>
              <a:rect l="l" t="t" r="r" b="b"/>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1" name="Google Shape;1501;p123"/>
            <p:cNvSpPr/>
            <p:nvPr/>
          </p:nvSpPr>
          <p:spPr>
            <a:xfrm>
              <a:off x="1852900" y="2629025"/>
              <a:ext cx="902575" cy="609425"/>
            </a:xfrm>
            <a:custGeom>
              <a:avLst/>
              <a:gdLst/>
              <a:ahLst/>
              <a:cxnLst/>
              <a:rect l="l" t="t" r="r" b="b"/>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2" name="Google Shape;1502;p123"/>
            <p:cNvSpPr/>
            <p:nvPr/>
          </p:nvSpPr>
          <p:spPr>
            <a:xfrm>
              <a:off x="1753800" y="2347675"/>
              <a:ext cx="800425" cy="594025"/>
            </a:xfrm>
            <a:custGeom>
              <a:avLst/>
              <a:gdLst/>
              <a:ahLst/>
              <a:cxnLst/>
              <a:rect l="l" t="t" r="r" b="b"/>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3" name="Google Shape;1503;p123"/>
            <p:cNvSpPr/>
            <p:nvPr/>
          </p:nvSpPr>
          <p:spPr>
            <a:xfrm>
              <a:off x="2980325" y="2456525"/>
              <a:ext cx="230525" cy="322425"/>
            </a:xfrm>
            <a:custGeom>
              <a:avLst/>
              <a:gdLst/>
              <a:ahLst/>
              <a:cxnLst/>
              <a:rect l="l" t="t" r="r" b="b"/>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4" name="Google Shape;1504;p123"/>
            <p:cNvSpPr/>
            <p:nvPr/>
          </p:nvSpPr>
          <p:spPr>
            <a:xfrm>
              <a:off x="3247275" y="2463200"/>
              <a:ext cx="48800" cy="315750"/>
            </a:xfrm>
            <a:custGeom>
              <a:avLst/>
              <a:gdLst/>
              <a:ahLst/>
              <a:cxnLst/>
              <a:rect l="l" t="t" r="r" b="b"/>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5" name="Google Shape;1505;p123"/>
            <p:cNvSpPr/>
            <p:nvPr/>
          </p:nvSpPr>
          <p:spPr>
            <a:xfrm>
              <a:off x="3324300" y="2545350"/>
              <a:ext cx="234125" cy="233600"/>
            </a:xfrm>
            <a:custGeom>
              <a:avLst/>
              <a:gdLst/>
              <a:ahLst/>
              <a:cxnLst/>
              <a:rect l="l" t="t" r="r" b="b"/>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6" name="Google Shape;1506;p123"/>
            <p:cNvSpPr/>
            <p:nvPr/>
          </p:nvSpPr>
          <p:spPr>
            <a:xfrm>
              <a:off x="3570225" y="2539700"/>
              <a:ext cx="231050" cy="244900"/>
            </a:xfrm>
            <a:custGeom>
              <a:avLst/>
              <a:gdLst/>
              <a:ahLst/>
              <a:cxnLst/>
              <a:rect l="l" t="t" r="r" b="b"/>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7" name="Google Shape;1507;p123"/>
            <p:cNvSpPr/>
            <p:nvPr/>
          </p:nvSpPr>
          <p:spPr>
            <a:xfrm>
              <a:off x="3819725" y="2481675"/>
              <a:ext cx="134025" cy="302925"/>
            </a:xfrm>
            <a:custGeom>
              <a:avLst/>
              <a:gdLst/>
              <a:ahLst/>
              <a:cxnLst/>
              <a:rect l="l" t="t" r="r" b="b"/>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8" name="Google Shape;1508;p123"/>
            <p:cNvSpPr/>
            <p:nvPr/>
          </p:nvSpPr>
          <p:spPr>
            <a:xfrm>
              <a:off x="3975800" y="2539700"/>
              <a:ext cx="195125" cy="244900"/>
            </a:xfrm>
            <a:custGeom>
              <a:avLst/>
              <a:gdLst/>
              <a:ahLst/>
              <a:cxnLst/>
              <a:rect l="l" t="t" r="r" b="b"/>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9" name="Google Shape;1509;p123"/>
            <p:cNvSpPr/>
            <p:nvPr/>
          </p:nvSpPr>
          <p:spPr>
            <a:xfrm>
              <a:off x="4236100" y="2456525"/>
              <a:ext cx="35950" cy="322425"/>
            </a:xfrm>
            <a:custGeom>
              <a:avLst/>
              <a:gdLst/>
              <a:ahLst/>
              <a:cxnLst/>
              <a:rect l="l" t="t" r="r" b="b"/>
              <a:pathLst>
                <a:path w="1438" h="12897" extrusionOk="0">
                  <a:moveTo>
                    <a:pt x="0" y="0"/>
                  </a:moveTo>
                  <a:lnTo>
                    <a:pt x="0" y="12897"/>
                  </a:lnTo>
                  <a:lnTo>
                    <a:pt x="1438" y="12897"/>
                  </a:lnTo>
                  <a:lnTo>
                    <a:pt x="143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0" name="Google Shape;1510;p123"/>
            <p:cNvSpPr/>
            <p:nvPr/>
          </p:nvSpPr>
          <p:spPr>
            <a:xfrm>
              <a:off x="2959275" y="2910875"/>
              <a:ext cx="306525" cy="333750"/>
            </a:xfrm>
            <a:custGeom>
              <a:avLst/>
              <a:gdLst/>
              <a:ahLst/>
              <a:cxnLst/>
              <a:rect l="l" t="t" r="r" b="b"/>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1" name="Google Shape;1511;p123"/>
            <p:cNvSpPr/>
            <p:nvPr/>
          </p:nvSpPr>
          <p:spPr>
            <a:xfrm>
              <a:off x="3295550" y="2916025"/>
              <a:ext cx="61625" cy="322425"/>
            </a:xfrm>
            <a:custGeom>
              <a:avLst/>
              <a:gdLst/>
              <a:ahLst/>
              <a:cxnLst/>
              <a:rect l="l" t="t" r="r" b="b"/>
              <a:pathLst>
                <a:path w="2465" h="12897" extrusionOk="0">
                  <a:moveTo>
                    <a:pt x="0" y="0"/>
                  </a:moveTo>
                  <a:lnTo>
                    <a:pt x="0" y="12897"/>
                  </a:lnTo>
                  <a:lnTo>
                    <a:pt x="2465" y="12897"/>
                  </a:lnTo>
                  <a:lnTo>
                    <a:pt x="2465"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2" name="Google Shape;1512;p123"/>
            <p:cNvSpPr/>
            <p:nvPr/>
          </p:nvSpPr>
          <p:spPr>
            <a:xfrm>
              <a:off x="3395150" y="2999175"/>
              <a:ext cx="246975" cy="245450"/>
            </a:xfrm>
            <a:custGeom>
              <a:avLst/>
              <a:gdLst/>
              <a:ahLst/>
              <a:cxnLst/>
              <a:rect l="l" t="t" r="r" b="b"/>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3" name="Google Shape;1513;p123"/>
            <p:cNvSpPr/>
            <p:nvPr/>
          </p:nvSpPr>
          <p:spPr>
            <a:xfrm>
              <a:off x="3680075" y="3004825"/>
              <a:ext cx="218750" cy="239800"/>
            </a:xfrm>
            <a:custGeom>
              <a:avLst/>
              <a:gdLst/>
              <a:ahLst/>
              <a:cxnLst/>
              <a:rect l="l" t="t" r="r" b="b"/>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4" name="Google Shape;1514;p123"/>
            <p:cNvSpPr/>
            <p:nvPr/>
          </p:nvSpPr>
          <p:spPr>
            <a:xfrm>
              <a:off x="3938325" y="2916025"/>
              <a:ext cx="237725" cy="328600"/>
            </a:xfrm>
            <a:custGeom>
              <a:avLst/>
              <a:gdLst/>
              <a:ahLst/>
              <a:cxnLst/>
              <a:rect l="l" t="t" r="r" b="b"/>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5" name="Google Shape;1515;p123"/>
            <p:cNvSpPr/>
            <p:nvPr/>
          </p:nvSpPr>
          <p:spPr>
            <a:xfrm>
              <a:off x="4357250" y="2916025"/>
              <a:ext cx="228500" cy="322425"/>
            </a:xfrm>
            <a:custGeom>
              <a:avLst/>
              <a:gdLst/>
              <a:ahLst/>
              <a:cxnLst/>
              <a:rect l="l" t="t" r="r" b="b"/>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6" name="Google Shape;1516;p123"/>
            <p:cNvSpPr/>
            <p:nvPr/>
          </p:nvSpPr>
          <p:spPr>
            <a:xfrm>
              <a:off x="4609350" y="2999175"/>
              <a:ext cx="246950" cy="245450"/>
            </a:xfrm>
            <a:custGeom>
              <a:avLst/>
              <a:gdLst/>
              <a:ahLst/>
              <a:cxnLst/>
              <a:rect l="l" t="t" r="r" b="b"/>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7" name="Google Shape;1517;p123"/>
            <p:cNvSpPr/>
            <p:nvPr/>
          </p:nvSpPr>
          <p:spPr>
            <a:xfrm>
              <a:off x="4894275" y="3004825"/>
              <a:ext cx="218750" cy="239800"/>
            </a:xfrm>
            <a:custGeom>
              <a:avLst/>
              <a:gdLst/>
              <a:ahLst/>
              <a:cxnLst/>
              <a:rect l="l" t="t" r="r" b="b"/>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Google Shape;1518;p123"/>
            <p:cNvSpPr/>
            <p:nvPr/>
          </p:nvSpPr>
          <p:spPr>
            <a:xfrm>
              <a:off x="5165350" y="2999175"/>
              <a:ext cx="219250" cy="239275"/>
            </a:xfrm>
            <a:custGeom>
              <a:avLst/>
              <a:gdLst/>
              <a:ahLst/>
              <a:cxnLst/>
              <a:rect l="l" t="t" r="r" b="b"/>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9" name="Google Shape;1519;p123"/>
            <p:cNvSpPr/>
            <p:nvPr/>
          </p:nvSpPr>
          <p:spPr>
            <a:xfrm>
              <a:off x="5423600" y="2916025"/>
              <a:ext cx="237200" cy="328600"/>
            </a:xfrm>
            <a:custGeom>
              <a:avLst/>
              <a:gdLst/>
              <a:ahLst/>
              <a:cxnLst/>
              <a:rect l="l" t="t" r="r" b="b"/>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0" name="Google Shape;1520;p123"/>
            <p:cNvSpPr/>
            <p:nvPr/>
          </p:nvSpPr>
          <p:spPr>
            <a:xfrm>
              <a:off x="5713150" y="2999175"/>
              <a:ext cx="136075" cy="239275"/>
            </a:xfrm>
            <a:custGeom>
              <a:avLst/>
              <a:gdLst/>
              <a:ahLst/>
              <a:cxnLst/>
              <a:rect l="l" t="t" r="r" b="b"/>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3"/>
            <p:cNvSpPr/>
            <p:nvPr/>
          </p:nvSpPr>
          <p:spPr>
            <a:xfrm>
              <a:off x="5861525" y="3004825"/>
              <a:ext cx="253650" cy="328600"/>
            </a:xfrm>
            <a:custGeom>
              <a:avLst/>
              <a:gdLst/>
              <a:ahLst/>
              <a:cxnLst/>
              <a:rect l="l" t="t" r="r" b="b"/>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2" name="Google Shape;1522;p123"/>
            <p:cNvSpPr/>
            <p:nvPr/>
          </p:nvSpPr>
          <p:spPr>
            <a:xfrm>
              <a:off x="6129000" y="3003800"/>
              <a:ext cx="76025" cy="76025"/>
            </a:xfrm>
            <a:custGeom>
              <a:avLst/>
              <a:gdLst/>
              <a:ahLst/>
              <a:cxnLst/>
              <a:rect l="l" t="t" r="r" b="b"/>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523" name="Google Shape;1523;p123"/>
          <p:cNvCxnSpPr/>
          <p:nvPr/>
        </p:nvCxnSpPr>
        <p:spPr>
          <a:xfrm rot="10800000">
            <a:off x="2319088"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24" name="Google Shape;1524;p123"/>
          <p:cNvCxnSpPr/>
          <p:nvPr/>
        </p:nvCxnSpPr>
        <p:spPr>
          <a:xfrm rot="10800000">
            <a:off x="34288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25" name="Google Shape;1525;p123"/>
          <p:cNvCxnSpPr/>
          <p:nvPr/>
        </p:nvCxnSpPr>
        <p:spPr>
          <a:xfrm rot="10800000">
            <a:off x="4534300"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26" name="Google Shape;1526;p123"/>
          <p:cNvCxnSpPr/>
          <p:nvPr/>
        </p:nvCxnSpPr>
        <p:spPr>
          <a:xfrm rot="10800000">
            <a:off x="56534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27" name="Google Shape;1527;p123"/>
          <p:cNvCxnSpPr/>
          <p:nvPr/>
        </p:nvCxnSpPr>
        <p:spPr>
          <a:xfrm rot="10800000">
            <a:off x="6845350" y="4357925"/>
            <a:ext cx="0" cy="282000"/>
          </a:xfrm>
          <a:prstGeom prst="straightConnector1">
            <a:avLst/>
          </a:prstGeom>
          <a:noFill/>
          <a:ln w="9525" cap="flat" cmpd="sng">
            <a:solidFill>
              <a:schemeClr val="accent2"/>
            </a:solidFill>
            <a:prstDash val="solid"/>
            <a:round/>
            <a:headEnd type="none" w="med" len="med"/>
            <a:tailEnd type="none" w="med" len="med"/>
          </a:ln>
        </p:spPr>
      </p:cxnSp>
      <p:sp>
        <p:nvSpPr>
          <p:cNvPr id="1528" name="Google Shape;1528;p123"/>
          <p:cNvSpPr/>
          <p:nvPr/>
        </p:nvSpPr>
        <p:spPr>
          <a:xfrm>
            <a:off x="2038913"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1529" name="Google Shape;1529;p123"/>
          <p:cNvSpPr/>
          <p:nvPr/>
        </p:nvSpPr>
        <p:spPr>
          <a:xfrm>
            <a:off x="31533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1530" name="Google Shape;1530;p123"/>
          <p:cNvSpPr/>
          <p:nvPr/>
        </p:nvSpPr>
        <p:spPr>
          <a:xfrm>
            <a:off x="42703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1531" name="Google Shape;1531;p123"/>
          <p:cNvSpPr/>
          <p:nvPr/>
        </p:nvSpPr>
        <p:spPr>
          <a:xfrm>
            <a:off x="53779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1532" name="Google Shape;1532;p123"/>
          <p:cNvSpPr/>
          <p:nvPr/>
        </p:nvSpPr>
        <p:spPr>
          <a:xfrm>
            <a:off x="65707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grpSp>
        <p:nvGrpSpPr>
          <p:cNvPr id="1533" name="Google Shape;1533;p123"/>
          <p:cNvGrpSpPr/>
          <p:nvPr/>
        </p:nvGrpSpPr>
        <p:grpSpPr>
          <a:xfrm>
            <a:off x="5004687" y="2057758"/>
            <a:ext cx="3366488" cy="1690283"/>
            <a:chOff x="5004687" y="2057758"/>
            <a:chExt cx="3366488" cy="1690283"/>
          </a:xfrm>
        </p:grpSpPr>
        <p:sp>
          <p:nvSpPr>
            <p:cNvPr id="1534" name="Google Shape;1534;p123"/>
            <p:cNvSpPr/>
            <p:nvPr/>
          </p:nvSpPr>
          <p:spPr>
            <a:xfrm rot="-5400000">
              <a:off x="4371987" y="2691150"/>
              <a:ext cx="1689000" cy="423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PKS Controller</a:t>
              </a:r>
              <a:endParaRPr sz="900">
                <a:solidFill>
                  <a:srgbClr val="FFFFFF"/>
                </a:solidFill>
                <a:latin typeface="Proxima Nova"/>
                <a:ea typeface="Proxima Nova"/>
                <a:cs typeface="Proxima Nova"/>
                <a:sym typeface="Proxima Nova"/>
              </a:endParaRPr>
            </a:p>
          </p:txBody>
        </p:sp>
        <p:grpSp>
          <p:nvGrpSpPr>
            <p:cNvPr id="1535" name="Google Shape;1535;p123"/>
            <p:cNvGrpSpPr/>
            <p:nvPr/>
          </p:nvGrpSpPr>
          <p:grpSpPr>
            <a:xfrm>
              <a:off x="5472605" y="2057758"/>
              <a:ext cx="2898570" cy="1690283"/>
              <a:chOff x="5521275" y="1754951"/>
              <a:chExt cx="2898570" cy="1634071"/>
            </a:xfrm>
          </p:grpSpPr>
          <p:sp>
            <p:nvSpPr>
              <p:cNvPr id="1536" name="Google Shape;1536;p123"/>
              <p:cNvSpPr/>
              <p:nvPr/>
            </p:nvSpPr>
            <p:spPr>
              <a:xfrm>
                <a:off x="5521350" y="1756423"/>
                <a:ext cx="1663500" cy="1632600"/>
              </a:xfrm>
              <a:prstGeom prst="roundRect">
                <a:avLst>
                  <a:gd name="adj" fmla="val 1736"/>
                </a:avLst>
              </a:prstGeom>
              <a:solidFill>
                <a:schemeClr val="accent3"/>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000" i="0" u="none" strike="noStrike" cap="none">
                  <a:solidFill>
                    <a:srgbClr val="FFFFFF"/>
                  </a:solidFill>
                  <a:latin typeface="Proxima Nova"/>
                  <a:ea typeface="Proxima Nova"/>
                  <a:cs typeface="Proxima Nova"/>
                  <a:sym typeface="Proxima Nova"/>
                </a:endParaRPr>
              </a:p>
            </p:txBody>
          </p:sp>
          <p:sp>
            <p:nvSpPr>
              <p:cNvPr id="1537" name="Google Shape;1537;p123"/>
              <p:cNvSpPr/>
              <p:nvPr/>
            </p:nvSpPr>
            <p:spPr>
              <a:xfrm>
                <a:off x="7229499" y="1756423"/>
                <a:ext cx="841500" cy="1055700"/>
              </a:xfrm>
              <a:prstGeom prst="roundRect">
                <a:avLst>
                  <a:gd name="adj" fmla="val 3067"/>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endParaRPr sz="900" i="0" u="none" strike="noStrike" cap="none">
                  <a:solidFill>
                    <a:srgbClr val="FFFFFF"/>
                  </a:solidFill>
                  <a:latin typeface="Proxima Nova"/>
                  <a:ea typeface="Proxima Nova"/>
                  <a:cs typeface="Proxima Nova"/>
                  <a:sym typeface="Proxima Nova"/>
                </a:endParaRPr>
              </a:p>
            </p:txBody>
          </p:sp>
          <p:sp>
            <p:nvSpPr>
              <p:cNvPr id="1538" name="Google Shape;1538;p123"/>
              <p:cNvSpPr/>
              <p:nvPr/>
            </p:nvSpPr>
            <p:spPr>
              <a:xfrm>
                <a:off x="7229499" y="2864653"/>
                <a:ext cx="841500" cy="516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Harbor</a:t>
                </a:r>
                <a:endParaRPr sz="900" i="0" u="none" strike="noStrike" cap="none">
                  <a:solidFill>
                    <a:srgbClr val="FFFFFF"/>
                  </a:solidFill>
                  <a:latin typeface="Proxima Nova"/>
                  <a:ea typeface="Proxima Nova"/>
                  <a:cs typeface="Proxima Nova"/>
                  <a:sym typeface="Proxima Nova"/>
                </a:endParaRPr>
              </a:p>
            </p:txBody>
          </p:sp>
          <p:sp>
            <p:nvSpPr>
              <p:cNvPr id="1539" name="Google Shape;1539;p123"/>
              <p:cNvSpPr/>
              <p:nvPr/>
            </p:nvSpPr>
            <p:spPr>
              <a:xfrm rot="-5400000">
                <a:off x="7453845" y="2422451"/>
                <a:ext cx="1633500" cy="298500"/>
              </a:xfrm>
              <a:prstGeom prst="roundRect">
                <a:avLst>
                  <a:gd name="adj" fmla="val 12889"/>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NSX-T</a:t>
                </a:r>
                <a:endParaRPr sz="900" i="0" u="none" strike="noStrike" cap="none">
                  <a:solidFill>
                    <a:srgbClr val="FFFFFF"/>
                  </a:solidFill>
                  <a:latin typeface="Proxima Nova"/>
                  <a:ea typeface="Proxima Nova"/>
                  <a:cs typeface="Proxima Nova"/>
                  <a:sym typeface="Proxima Nova"/>
                </a:endParaRPr>
              </a:p>
            </p:txBody>
          </p:sp>
          <p:sp>
            <p:nvSpPr>
              <p:cNvPr id="1540" name="Google Shape;1540;p123"/>
              <p:cNvSpPr txBox="1"/>
              <p:nvPr/>
            </p:nvSpPr>
            <p:spPr>
              <a:xfrm>
                <a:off x="5521275" y="1926138"/>
                <a:ext cx="16635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Proxima Nova"/>
                    <a:ea typeface="Proxima Nova"/>
                    <a:cs typeface="Proxima Nova"/>
                    <a:sym typeface="Proxima Nova"/>
                  </a:rPr>
                  <a:t>Kubernetes</a:t>
                </a:r>
                <a:endParaRPr sz="1100">
                  <a:solidFill>
                    <a:srgbClr val="FFFFFF"/>
                  </a:solidFill>
                  <a:latin typeface="Proxima Nova"/>
                  <a:ea typeface="Proxima Nova"/>
                  <a:cs typeface="Proxima Nova"/>
                  <a:sym typeface="Proxima Nova"/>
                </a:endParaRPr>
              </a:p>
            </p:txBody>
          </p:sp>
          <p:grpSp>
            <p:nvGrpSpPr>
              <p:cNvPr id="1541" name="Google Shape;1541;p123"/>
              <p:cNvGrpSpPr/>
              <p:nvPr/>
            </p:nvGrpSpPr>
            <p:grpSpPr>
              <a:xfrm>
                <a:off x="5804941" y="2336058"/>
                <a:ext cx="1063125" cy="895370"/>
                <a:chOff x="5652542" y="2123435"/>
                <a:chExt cx="1408300" cy="954145"/>
              </a:xfrm>
            </p:grpSpPr>
            <p:sp>
              <p:nvSpPr>
                <p:cNvPr id="1542" name="Google Shape;1542;p123"/>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1543" name="Google Shape;1543;p123"/>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1544" name="Google Shape;1544;p123"/>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Proxima Nova"/>
                      <a:ea typeface="Proxima Nova"/>
                      <a:cs typeface="Proxima Nova"/>
                      <a:sym typeface="Proxima Nova"/>
                    </a:rPr>
                    <a:t>K8s Cluster</a:t>
                  </a:r>
                  <a:endParaRPr sz="900">
                    <a:solidFill>
                      <a:srgbClr val="FFFFFF"/>
                    </a:solidFill>
                    <a:latin typeface="Proxima Nova"/>
                    <a:ea typeface="Proxima Nova"/>
                    <a:cs typeface="Proxima Nova"/>
                    <a:sym typeface="Proxima Nova"/>
                  </a:endParaRPr>
                </a:p>
              </p:txBody>
            </p:sp>
          </p:grpSp>
        </p:grpSp>
      </p:grpSp>
      <p:sp>
        <p:nvSpPr>
          <p:cNvPr id="1545" name="Google Shape;1545;p123"/>
          <p:cNvSpPr/>
          <p:nvPr/>
        </p:nvSpPr>
        <p:spPr>
          <a:xfrm>
            <a:off x="4318944" y="2240625"/>
            <a:ext cx="674400" cy="324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546" name="Google Shape;1546;p123"/>
          <p:cNvGrpSpPr/>
          <p:nvPr/>
        </p:nvGrpSpPr>
        <p:grpSpPr>
          <a:xfrm>
            <a:off x="5371733" y="1531981"/>
            <a:ext cx="295380" cy="303010"/>
            <a:chOff x="2157725" y="2501875"/>
            <a:chExt cx="663925" cy="681075"/>
          </a:xfrm>
        </p:grpSpPr>
        <p:sp>
          <p:nvSpPr>
            <p:cNvPr id="1547" name="Google Shape;1547;p123"/>
            <p:cNvSpPr/>
            <p:nvPr/>
          </p:nvSpPr>
          <p:spPr>
            <a:xfrm>
              <a:off x="2499750" y="2502875"/>
              <a:ext cx="318525" cy="462525"/>
            </a:xfrm>
            <a:custGeom>
              <a:avLst/>
              <a:gdLst/>
              <a:ahLst/>
              <a:cxnLst/>
              <a:rect l="l" t="t" r="r" b="b"/>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8" name="Google Shape;1548;p123"/>
            <p:cNvSpPr/>
            <p:nvPr/>
          </p:nvSpPr>
          <p:spPr>
            <a:xfrm>
              <a:off x="2499750" y="2501875"/>
              <a:ext cx="321900" cy="463525"/>
            </a:xfrm>
            <a:custGeom>
              <a:avLst/>
              <a:gdLst/>
              <a:ahLst/>
              <a:cxnLst/>
              <a:rect l="l" t="t" r="r" b="b"/>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9" name="Google Shape;1549;p123"/>
            <p:cNvSpPr/>
            <p:nvPr/>
          </p:nvSpPr>
          <p:spPr>
            <a:xfrm>
              <a:off x="2328875" y="2611600"/>
              <a:ext cx="318525" cy="462525"/>
            </a:xfrm>
            <a:custGeom>
              <a:avLst/>
              <a:gdLst/>
              <a:ahLst/>
              <a:cxnLst/>
              <a:rect l="l" t="t" r="r" b="b"/>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0" name="Google Shape;1550;p123"/>
            <p:cNvSpPr/>
            <p:nvPr/>
          </p:nvSpPr>
          <p:spPr>
            <a:xfrm>
              <a:off x="2328875" y="2610600"/>
              <a:ext cx="321875" cy="463525"/>
            </a:xfrm>
            <a:custGeom>
              <a:avLst/>
              <a:gdLst/>
              <a:ahLst/>
              <a:cxnLst/>
              <a:rect l="l" t="t" r="r" b="b"/>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1" name="Google Shape;1551;p123"/>
            <p:cNvSpPr/>
            <p:nvPr/>
          </p:nvSpPr>
          <p:spPr>
            <a:xfrm>
              <a:off x="2157725" y="2720325"/>
              <a:ext cx="318525" cy="462625"/>
            </a:xfrm>
            <a:custGeom>
              <a:avLst/>
              <a:gdLst/>
              <a:ahLst/>
              <a:cxnLst/>
              <a:rect l="l" t="t" r="r" b="b"/>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2" name="Google Shape;1552;p123"/>
            <p:cNvSpPr/>
            <p:nvPr/>
          </p:nvSpPr>
          <p:spPr>
            <a:xfrm>
              <a:off x="2157725" y="2719325"/>
              <a:ext cx="321900" cy="463625"/>
            </a:xfrm>
            <a:custGeom>
              <a:avLst/>
              <a:gdLst/>
              <a:ahLst/>
              <a:cxnLst/>
              <a:rect l="l" t="t" r="r" b="b"/>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53" name="Google Shape;1553;p123"/>
          <p:cNvSpPr txBox="1"/>
          <p:nvPr/>
        </p:nvSpPr>
        <p:spPr>
          <a:xfrm>
            <a:off x="5696075" y="1470788"/>
            <a:ext cx="2405700" cy="371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Container Service (PKS)</a:t>
            </a:r>
            <a:endParaRPr sz="1100" b="1">
              <a:solidFill>
                <a:schemeClr val="dk1"/>
              </a:solidFill>
              <a:latin typeface="Proxima Nova"/>
              <a:ea typeface="Proxima Nova"/>
              <a:cs typeface="Proxima Nova"/>
              <a:sym typeface="Proxima Nova"/>
            </a:endParaRPr>
          </a:p>
        </p:txBody>
      </p:sp>
      <p:grpSp>
        <p:nvGrpSpPr>
          <p:cNvPr id="1554" name="Google Shape;1554;p123"/>
          <p:cNvGrpSpPr/>
          <p:nvPr/>
        </p:nvGrpSpPr>
        <p:grpSpPr>
          <a:xfrm>
            <a:off x="1286366" y="1511214"/>
            <a:ext cx="261370" cy="290235"/>
            <a:chOff x="916875" y="2528475"/>
            <a:chExt cx="585900" cy="650750"/>
          </a:xfrm>
        </p:grpSpPr>
        <p:sp>
          <p:nvSpPr>
            <p:cNvPr id="1555" name="Google Shape;1555;p123"/>
            <p:cNvSpPr/>
            <p:nvPr/>
          </p:nvSpPr>
          <p:spPr>
            <a:xfrm>
              <a:off x="980225" y="2777200"/>
              <a:ext cx="349725" cy="271700"/>
            </a:xfrm>
            <a:custGeom>
              <a:avLst/>
              <a:gdLst/>
              <a:ahLst/>
              <a:cxnLst/>
              <a:rect l="l" t="t" r="r" b="b"/>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6" name="Google Shape;1556;p123"/>
            <p:cNvSpPr/>
            <p:nvPr/>
          </p:nvSpPr>
          <p:spPr>
            <a:xfrm>
              <a:off x="955750" y="2561175"/>
              <a:ext cx="312525" cy="450775"/>
            </a:xfrm>
            <a:custGeom>
              <a:avLst/>
              <a:gdLst/>
              <a:ahLst/>
              <a:cxnLst/>
              <a:rect l="l" t="t" r="r" b="b"/>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7" name="Google Shape;1557;p123"/>
            <p:cNvSpPr/>
            <p:nvPr/>
          </p:nvSpPr>
          <p:spPr>
            <a:xfrm>
              <a:off x="916875" y="2673025"/>
              <a:ext cx="293075" cy="506200"/>
            </a:xfrm>
            <a:custGeom>
              <a:avLst/>
              <a:gdLst/>
              <a:ahLst/>
              <a:cxnLst/>
              <a:rect l="l" t="t" r="r" b="b"/>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8" name="Google Shape;1558;p123"/>
            <p:cNvSpPr/>
            <p:nvPr/>
          </p:nvSpPr>
          <p:spPr>
            <a:xfrm>
              <a:off x="1151350" y="2561175"/>
              <a:ext cx="351425" cy="618050"/>
            </a:xfrm>
            <a:custGeom>
              <a:avLst/>
              <a:gdLst/>
              <a:ahLst/>
              <a:cxnLst/>
              <a:rect l="l" t="t" r="r" b="b"/>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9" name="Google Shape;1559;p123"/>
            <p:cNvSpPr/>
            <p:nvPr/>
          </p:nvSpPr>
          <p:spPr>
            <a:xfrm>
              <a:off x="916875" y="2528475"/>
              <a:ext cx="585900" cy="183225"/>
            </a:xfrm>
            <a:custGeom>
              <a:avLst/>
              <a:gdLst/>
              <a:ahLst/>
              <a:cxnLst/>
              <a:rect l="l" t="t" r="r" b="b"/>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124"/>
          <p:cNvSpPr/>
          <p:nvPr/>
        </p:nvSpPr>
        <p:spPr>
          <a:xfrm>
            <a:off x="450500" y="781250"/>
            <a:ext cx="8235900" cy="3719100"/>
          </a:xfrm>
          <a:prstGeom prst="roundRect">
            <a:avLst>
              <a:gd name="adj" fmla="val 2152"/>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chemeClr val="dk1"/>
              </a:solidFill>
              <a:latin typeface="Proxima Nova"/>
              <a:ea typeface="Proxima Nova"/>
              <a:cs typeface="Proxima Nova"/>
              <a:sym typeface="Proxima Nova"/>
            </a:endParaRPr>
          </a:p>
        </p:txBody>
      </p:sp>
      <p:sp>
        <p:nvSpPr>
          <p:cNvPr id="1565" name="Google Shape;1565;p124"/>
          <p:cNvSpPr/>
          <p:nvPr/>
        </p:nvSpPr>
        <p:spPr>
          <a:xfrm>
            <a:off x="4777925" y="1358950"/>
            <a:ext cx="3727800" cy="2505300"/>
          </a:xfrm>
          <a:prstGeom prst="roundRect">
            <a:avLst>
              <a:gd name="adj" fmla="val 1719"/>
            </a:avLst>
          </a:prstGeom>
          <a:solidFill>
            <a:srgbClr val="FFFFFF">
              <a:alpha val="56540"/>
            </a:srgbClr>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566" name="Google Shape;1566;p124"/>
          <p:cNvSpPr txBox="1">
            <a:spLocks noGrp="1"/>
          </p:cNvSpPr>
          <p:nvPr>
            <p:ph type="title"/>
          </p:nvPr>
        </p:nvSpPr>
        <p:spPr>
          <a:xfrm>
            <a:off x="253550" y="151275"/>
            <a:ext cx="86631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Sample Use Case</a:t>
            </a:r>
            <a:endParaRPr/>
          </a:p>
        </p:txBody>
      </p:sp>
      <p:sp>
        <p:nvSpPr>
          <p:cNvPr id="1567" name="Google Shape;1567;p124"/>
          <p:cNvSpPr/>
          <p:nvPr/>
        </p:nvSpPr>
        <p:spPr>
          <a:xfrm>
            <a:off x="627400" y="3986834"/>
            <a:ext cx="7878300" cy="371100"/>
          </a:xfrm>
          <a:prstGeom prst="roundRect">
            <a:avLst>
              <a:gd name="adj" fmla="val 13626"/>
            </a:avLst>
          </a:prstGeom>
          <a:solidFill>
            <a:schemeClr val="accent2"/>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100">
                <a:solidFill>
                  <a:srgbClr val="FFFFFF"/>
                </a:solidFill>
                <a:latin typeface="Proxima Nova"/>
                <a:ea typeface="Proxima Nova"/>
                <a:cs typeface="Proxima Nova"/>
                <a:sym typeface="Proxima Nova"/>
              </a:rPr>
              <a:t>BOSH</a:t>
            </a:r>
            <a:endParaRPr sz="1100" i="0" u="none" strike="noStrike" cap="none">
              <a:solidFill>
                <a:srgbClr val="FFFFFF"/>
              </a:solidFill>
              <a:latin typeface="Proxima Nova"/>
              <a:ea typeface="Proxima Nova"/>
              <a:cs typeface="Proxima Nova"/>
              <a:sym typeface="Proxima Nova"/>
            </a:endParaRPr>
          </a:p>
        </p:txBody>
      </p:sp>
      <p:sp>
        <p:nvSpPr>
          <p:cNvPr id="1568" name="Google Shape;1568;p124"/>
          <p:cNvSpPr/>
          <p:nvPr/>
        </p:nvSpPr>
        <p:spPr>
          <a:xfrm>
            <a:off x="626763" y="1352177"/>
            <a:ext cx="3692100" cy="1677000"/>
          </a:xfrm>
          <a:prstGeom prst="roundRect">
            <a:avLst>
              <a:gd name="adj" fmla="val 1736"/>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569" name="Google Shape;1569;p124"/>
          <p:cNvSpPr/>
          <p:nvPr/>
        </p:nvSpPr>
        <p:spPr>
          <a:xfrm>
            <a:off x="626763" y="3099569"/>
            <a:ext cx="2768700" cy="765300"/>
          </a:xfrm>
          <a:prstGeom prst="roundRect">
            <a:avLst>
              <a:gd name="adj" fmla="val 4825"/>
            </a:avLst>
          </a:prstGeom>
          <a:solidFill>
            <a:schemeClr val="accent1"/>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570" name="Google Shape;1570;p124"/>
          <p:cNvSpPr/>
          <p:nvPr/>
        </p:nvSpPr>
        <p:spPr>
          <a:xfrm>
            <a:off x="3447142" y="3099577"/>
            <a:ext cx="871800" cy="765300"/>
          </a:xfrm>
          <a:prstGeom prst="roundRect">
            <a:avLst>
              <a:gd name="adj" fmla="val 7233"/>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Other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Broker</a:t>
            </a:r>
            <a:endParaRPr sz="800">
              <a:solidFill>
                <a:srgbClr val="FFFFFF"/>
              </a:solidFill>
              <a:latin typeface="Proxima Nova"/>
              <a:ea typeface="Proxima Nova"/>
              <a:cs typeface="Proxima Nova"/>
              <a:sym typeface="Proxima Nova"/>
            </a:endParaRPr>
          </a:p>
          <a:p>
            <a:pPr marL="0" marR="0" lvl="0" indent="0" algn="ctr" rtl="0">
              <a:spcBef>
                <a:spcPts val="0"/>
              </a:spcBef>
              <a:spcAft>
                <a:spcPts val="0"/>
              </a:spcAft>
              <a:buNone/>
            </a:pPr>
            <a:r>
              <a:rPr lang="en" sz="800">
                <a:solidFill>
                  <a:srgbClr val="FFFFFF"/>
                </a:solidFill>
                <a:latin typeface="Proxima Nova"/>
                <a:ea typeface="Proxima Nova"/>
                <a:cs typeface="Proxima Nova"/>
                <a:sym typeface="Proxima Nova"/>
              </a:rPr>
              <a:t>Services</a:t>
            </a:r>
            <a:endParaRPr sz="800">
              <a:solidFill>
                <a:srgbClr val="FFFFFF"/>
              </a:solidFill>
              <a:latin typeface="Proxima Nova"/>
              <a:ea typeface="Proxima Nova"/>
              <a:cs typeface="Proxima Nova"/>
              <a:sym typeface="Proxima Nova"/>
            </a:endParaRPr>
          </a:p>
        </p:txBody>
      </p:sp>
      <p:sp>
        <p:nvSpPr>
          <p:cNvPr id="1571" name="Google Shape;1571;p124"/>
          <p:cNvSpPr txBox="1"/>
          <p:nvPr/>
        </p:nvSpPr>
        <p:spPr>
          <a:xfrm>
            <a:off x="803346" y="3191808"/>
            <a:ext cx="2415600" cy="21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Proxima Nova"/>
                <a:ea typeface="Proxima Nova"/>
                <a:cs typeface="Proxima Nova"/>
                <a:sym typeface="Proxima Nova"/>
              </a:rPr>
              <a:t>Platform Services</a:t>
            </a:r>
            <a:endParaRPr sz="1100">
              <a:solidFill>
                <a:schemeClr val="dk1"/>
              </a:solidFill>
              <a:latin typeface="Proxima Nova"/>
              <a:ea typeface="Proxima Nova"/>
              <a:cs typeface="Proxima Nova"/>
              <a:sym typeface="Proxima Nova"/>
            </a:endParaRPr>
          </a:p>
        </p:txBody>
      </p:sp>
      <p:sp>
        <p:nvSpPr>
          <p:cNvPr id="1572" name="Google Shape;1572;p124"/>
          <p:cNvSpPr/>
          <p:nvPr/>
        </p:nvSpPr>
        <p:spPr>
          <a:xfrm>
            <a:off x="744940"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Logging</a:t>
            </a:r>
            <a:endParaRPr sz="800">
              <a:solidFill>
                <a:schemeClr val="dk1"/>
              </a:solidFill>
              <a:latin typeface="Proxima Nova"/>
              <a:ea typeface="Proxima Nova"/>
              <a:cs typeface="Proxima Nova"/>
              <a:sym typeface="Proxima Nova"/>
            </a:endParaRPr>
          </a:p>
        </p:txBody>
      </p:sp>
      <p:sp>
        <p:nvSpPr>
          <p:cNvPr id="1573" name="Google Shape;1573;p124"/>
          <p:cNvSpPr/>
          <p:nvPr/>
        </p:nvSpPr>
        <p:spPr>
          <a:xfrm>
            <a:off x="1629693"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Metrics</a:t>
            </a:r>
            <a:endParaRPr sz="800">
              <a:solidFill>
                <a:schemeClr val="dk1"/>
              </a:solidFill>
              <a:latin typeface="Proxima Nova"/>
              <a:ea typeface="Proxima Nova"/>
              <a:cs typeface="Proxima Nova"/>
              <a:sym typeface="Proxima Nova"/>
            </a:endParaRPr>
          </a:p>
        </p:txBody>
      </p:sp>
      <p:sp>
        <p:nvSpPr>
          <p:cNvPr id="1574" name="Google Shape;1574;p124"/>
          <p:cNvSpPr/>
          <p:nvPr/>
        </p:nvSpPr>
        <p:spPr>
          <a:xfrm>
            <a:off x="2488739" y="3487152"/>
            <a:ext cx="799500" cy="277200"/>
          </a:xfrm>
          <a:prstGeom prst="roundRect">
            <a:avLst>
              <a:gd name="adj" fmla="val 82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Proxima Nova"/>
                <a:ea typeface="Proxima Nova"/>
                <a:cs typeface="Proxima Nova"/>
                <a:sym typeface="Proxima Nova"/>
              </a:rPr>
              <a:t>Monitoring</a:t>
            </a:r>
            <a:endParaRPr sz="800">
              <a:solidFill>
                <a:schemeClr val="dk1"/>
              </a:solidFill>
              <a:latin typeface="Proxima Nova"/>
              <a:ea typeface="Proxima Nova"/>
              <a:cs typeface="Proxima Nova"/>
              <a:sym typeface="Proxima Nova"/>
            </a:endParaRPr>
          </a:p>
        </p:txBody>
      </p:sp>
      <p:grpSp>
        <p:nvGrpSpPr>
          <p:cNvPr id="1575" name="Google Shape;1575;p124"/>
          <p:cNvGrpSpPr/>
          <p:nvPr/>
        </p:nvGrpSpPr>
        <p:grpSpPr>
          <a:xfrm>
            <a:off x="1126946" y="1945047"/>
            <a:ext cx="1137753" cy="981480"/>
            <a:chOff x="1155106" y="2039153"/>
            <a:chExt cx="1063122" cy="781060"/>
          </a:xfrm>
        </p:grpSpPr>
        <p:sp>
          <p:nvSpPr>
            <p:cNvPr id="1576" name="Google Shape;1576;p124"/>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577" name="Google Shape;1577;p124"/>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578" name="Google Shape;1578;p124"/>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grpSp>
        <p:nvGrpSpPr>
          <p:cNvPr id="1579" name="Google Shape;1579;p124"/>
          <p:cNvGrpSpPr/>
          <p:nvPr/>
        </p:nvGrpSpPr>
        <p:grpSpPr>
          <a:xfrm>
            <a:off x="2650405" y="1945047"/>
            <a:ext cx="1137753" cy="981480"/>
            <a:chOff x="1155106" y="2039153"/>
            <a:chExt cx="1063122" cy="781060"/>
          </a:xfrm>
        </p:grpSpPr>
        <p:sp>
          <p:nvSpPr>
            <p:cNvPr id="1580" name="Google Shape;1580;p124"/>
            <p:cNvSpPr/>
            <p:nvPr/>
          </p:nvSpPr>
          <p:spPr>
            <a:xfrm>
              <a:off x="1316428" y="203915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581" name="Google Shape;1581;p124"/>
            <p:cNvSpPr/>
            <p:nvPr/>
          </p:nvSpPr>
          <p:spPr>
            <a:xfrm>
              <a:off x="1235767" y="213733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latin typeface="Proxima Nova"/>
                <a:ea typeface="Proxima Nova"/>
                <a:cs typeface="Proxima Nova"/>
                <a:sym typeface="Proxima Nova"/>
              </a:endParaRPr>
            </a:p>
          </p:txBody>
        </p:sp>
        <p:sp>
          <p:nvSpPr>
            <p:cNvPr id="1582" name="Google Shape;1582;p124"/>
            <p:cNvSpPr/>
            <p:nvPr/>
          </p:nvSpPr>
          <p:spPr>
            <a:xfrm>
              <a:off x="1155106" y="2235513"/>
              <a:ext cx="901800" cy="584700"/>
            </a:xfrm>
            <a:prstGeom prst="roundRect">
              <a:avLst>
                <a:gd name="adj" fmla="val 8284"/>
              </a:avLst>
            </a:pr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cxnSp>
        <p:nvCxnSpPr>
          <p:cNvPr id="1583" name="Google Shape;1583;p124"/>
          <p:cNvCxnSpPr/>
          <p:nvPr/>
        </p:nvCxnSpPr>
        <p:spPr>
          <a:xfrm rot="10800000">
            <a:off x="2319088"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84" name="Google Shape;1584;p124"/>
          <p:cNvCxnSpPr/>
          <p:nvPr/>
        </p:nvCxnSpPr>
        <p:spPr>
          <a:xfrm rot="10800000">
            <a:off x="34288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85" name="Google Shape;1585;p124"/>
          <p:cNvCxnSpPr/>
          <p:nvPr/>
        </p:nvCxnSpPr>
        <p:spPr>
          <a:xfrm rot="10800000">
            <a:off x="4534300"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86" name="Google Shape;1586;p124"/>
          <p:cNvCxnSpPr/>
          <p:nvPr/>
        </p:nvCxnSpPr>
        <p:spPr>
          <a:xfrm rot="10800000">
            <a:off x="5653463" y="435792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587" name="Google Shape;1587;p124"/>
          <p:cNvCxnSpPr/>
          <p:nvPr/>
        </p:nvCxnSpPr>
        <p:spPr>
          <a:xfrm rot="10800000">
            <a:off x="6845350" y="4357925"/>
            <a:ext cx="0" cy="282000"/>
          </a:xfrm>
          <a:prstGeom prst="straightConnector1">
            <a:avLst/>
          </a:prstGeom>
          <a:noFill/>
          <a:ln w="9525" cap="flat" cmpd="sng">
            <a:solidFill>
              <a:schemeClr val="accent2"/>
            </a:solidFill>
            <a:prstDash val="solid"/>
            <a:round/>
            <a:headEnd type="none" w="med" len="med"/>
            <a:tailEnd type="none" w="med" len="med"/>
          </a:ln>
        </p:spPr>
      </p:cxnSp>
      <p:sp>
        <p:nvSpPr>
          <p:cNvPr id="1588" name="Google Shape;1588;p124"/>
          <p:cNvSpPr/>
          <p:nvPr/>
        </p:nvSpPr>
        <p:spPr>
          <a:xfrm>
            <a:off x="2038913"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1589" name="Google Shape;1589;p124"/>
          <p:cNvSpPr/>
          <p:nvPr/>
        </p:nvSpPr>
        <p:spPr>
          <a:xfrm>
            <a:off x="31533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1590" name="Google Shape;1590;p124"/>
          <p:cNvSpPr/>
          <p:nvPr/>
        </p:nvSpPr>
        <p:spPr>
          <a:xfrm>
            <a:off x="42703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1591" name="Google Shape;1591;p124"/>
          <p:cNvSpPr/>
          <p:nvPr/>
        </p:nvSpPr>
        <p:spPr>
          <a:xfrm>
            <a:off x="53779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1592" name="Google Shape;1592;p124"/>
          <p:cNvSpPr/>
          <p:nvPr/>
        </p:nvSpPr>
        <p:spPr>
          <a:xfrm>
            <a:off x="6570725" y="458023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sp>
        <p:nvSpPr>
          <p:cNvPr id="1593" name="Google Shape;1593;p124"/>
          <p:cNvSpPr/>
          <p:nvPr/>
        </p:nvSpPr>
        <p:spPr>
          <a:xfrm>
            <a:off x="4312219" y="2240625"/>
            <a:ext cx="674400" cy="324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594" name="Google Shape;1594;p124" descr="Image result for Spring Boot"/>
          <p:cNvPicPr preferRelativeResize="0"/>
          <p:nvPr/>
        </p:nvPicPr>
        <p:blipFill>
          <a:blip r:embed="rId3">
            <a:alphaModFix/>
          </a:blip>
          <a:stretch>
            <a:fillRect/>
          </a:stretch>
        </p:blipFill>
        <p:spPr>
          <a:xfrm>
            <a:off x="1461973" y="2316817"/>
            <a:ext cx="324000" cy="324000"/>
          </a:xfrm>
          <a:prstGeom prst="rect">
            <a:avLst/>
          </a:prstGeom>
          <a:noFill/>
          <a:ln>
            <a:noFill/>
          </a:ln>
        </p:spPr>
      </p:pic>
      <p:sp>
        <p:nvSpPr>
          <p:cNvPr id="1595" name="Google Shape;1595;p124"/>
          <p:cNvSpPr txBox="1"/>
          <p:nvPr/>
        </p:nvSpPr>
        <p:spPr>
          <a:xfrm>
            <a:off x="1120980" y="2653250"/>
            <a:ext cx="973800" cy="1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Spring Boot App</a:t>
            </a:r>
            <a:endParaRPr sz="800">
              <a:solidFill>
                <a:srgbClr val="FFFFFF"/>
              </a:solidFill>
              <a:latin typeface="Proxima Nova"/>
              <a:ea typeface="Proxima Nova"/>
              <a:cs typeface="Proxima Nova"/>
              <a:sym typeface="Proxima Nova"/>
            </a:endParaRPr>
          </a:p>
        </p:txBody>
      </p:sp>
      <p:pic>
        <p:nvPicPr>
          <p:cNvPr id="1596" name="Google Shape;1596;p124" descr="Image result for Spring Boot"/>
          <p:cNvPicPr preferRelativeResize="0"/>
          <p:nvPr/>
        </p:nvPicPr>
        <p:blipFill>
          <a:blip r:embed="rId3">
            <a:alphaModFix/>
          </a:blip>
          <a:stretch>
            <a:fillRect/>
          </a:stretch>
        </p:blipFill>
        <p:spPr>
          <a:xfrm>
            <a:off x="2985995" y="2316817"/>
            <a:ext cx="324000" cy="324000"/>
          </a:xfrm>
          <a:prstGeom prst="rect">
            <a:avLst/>
          </a:prstGeom>
          <a:noFill/>
          <a:ln>
            <a:noFill/>
          </a:ln>
        </p:spPr>
      </p:pic>
      <p:grpSp>
        <p:nvGrpSpPr>
          <p:cNvPr id="1597" name="Google Shape;1597;p124"/>
          <p:cNvGrpSpPr/>
          <p:nvPr/>
        </p:nvGrpSpPr>
        <p:grpSpPr>
          <a:xfrm>
            <a:off x="5004687" y="2057758"/>
            <a:ext cx="3366488" cy="1690283"/>
            <a:chOff x="5004687" y="2057758"/>
            <a:chExt cx="3366488" cy="1690283"/>
          </a:xfrm>
        </p:grpSpPr>
        <p:sp>
          <p:nvSpPr>
            <p:cNvPr id="1598" name="Google Shape;1598;p124"/>
            <p:cNvSpPr/>
            <p:nvPr/>
          </p:nvSpPr>
          <p:spPr>
            <a:xfrm rot="-5400000">
              <a:off x="4371987" y="2691150"/>
              <a:ext cx="1689000" cy="423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PKS Controller</a:t>
              </a:r>
              <a:endParaRPr sz="900">
                <a:solidFill>
                  <a:srgbClr val="FFFFFF"/>
                </a:solidFill>
                <a:latin typeface="Proxima Nova"/>
                <a:ea typeface="Proxima Nova"/>
                <a:cs typeface="Proxima Nova"/>
                <a:sym typeface="Proxima Nova"/>
              </a:endParaRPr>
            </a:p>
          </p:txBody>
        </p:sp>
        <p:grpSp>
          <p:nvGrpSpPr>
            <p:cNvPr id="1599" name="Google Shape;1599;p124"/>
            <p:cNvGrpSpPr/>
            <p:nvPr/>
          </p:nvGrpSpPr>
          <p:grpSpPr>
            <a:xfrm>
              <a:off x="5472605" y="2057758"/>
              <a:ext cx="2898570" cy="1690283"/>
              <a:chOff x="5521275" y="1754951"/>
              <a:chExt cx="2898570" cy="1634071"/>
            </a:xfrm>
          </p:grpSpPr>
          <p:sp>
            <p:nvSpPr>
              <p:cNvPr id="1600" name="Google Shape;1600;p124"/>
              <p:cNvSpPr/>
              <p:nvPr/>
            </p:nvSpPr>
            <p:spPr>
              <a:xfrm>
                <a:off x="5521350" y="1756423"/>
                <a:ext cx="1663500" cy="1632600"/>
              </a:xfrm>
              <a:prstGeom prst="roundRect">
                <a:avLst>
                  <a:gd name="adj" fmla="val 1736"/>
                </a:avLst>
              </a:prstGeom>
              <a:solidFill>
                <a:schemeClr val="accent3"/>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000" i="0" u="none" strike="noStrike" cap="none">
                  <a:solidFill>
                    <a:srgbClr val="FFFFFF"/>
                  </a:solidFill>
                  <a:latin typeface="Proxima Nova"/>
                  <a:ea typeface="Proxima Nova"/>
                  <a:cs typeface="Proxima Nova"/>
                  <a:sym typeface="Proxima Nova"/>
                </a:endParaRPr>
              </a:p>
            </p:txBody>
          </p:sp>
          <p:sp>
            <p:nvSpPr>
              <p:cNvPr id="1601" name="Google Shape;1601;p124"/>
              <p:cNvSpPr/>
              <p:nvPr/>
            </p:nvSpPr>
            <p:spPr>
              <a:xfrm>
                <a:off x="7229499" y="1756423"/>
                <a:ext cx="841500" cy="1055700"/>
              </a:xfrm>
              <a:prstGeom prst="roundRect">
                <a:avLst>
                  <a:gd name="adj" fmla="val 3067"/>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endParaRPr sz="900" i="0" u="none" strike="noStrike" cap="none">
                  <a:solidFill>
                    <a:srgbClr val="FFFFFF"/>
                  </a:solidFill>
                  <a:latin typeface="Proxima Nova"/>
                  <a:ea typeface="Proxima Nova"/>
                  <a:cs typeface="Proxima Nova"/>
                  <a:sym typeface="Proxima Nova"/>
                </a:endParaRPr>
              </a:p>
            </p:txBody>
          </p:sp>
          <p:sp>
            <p:nvSpPr>
              <p:cNvPr id="1602" name="Google Shape;1602;p124"/>
              <p:cNvSpPr/>
              <p:nvPr/>
            </p:nvSpPr>
            <p:spPr>
              <a:xfrm>
                <a:off x="7229499" y="2864653"/>
                <a:ext cx="841500" cy="5166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Harbor</a:t>
                </a:r>
                <a:endParaRPr sz="900" i="0" u="none" strike="noStrike" cap="none">
                  <a:solidFill>
                    <a:srgbClr val="FFFFFF"/>
                  </a:solidFill>
                  <a:latin typeface="Proxima Nova"/>
                  <a:ea typeface="Proxima Nova"/>
                  <a:cs typeface="Proxima Nova"/>
                  <a:sym typeface="Proxima Nova"/>
                </a:endParaRPr>
              </a:p>
            </p:txBody>
          </p:sp>
          <p:sp>
            <p:nvSpPr>
              <p:cNvPr id="1603" name="Google Shape;1603;p124"/>
              <p:cNvSpPr/>
              <p:nvPr/>
            </p:nvSpPr>
            <p:spPr>
              <a:xfrm rot="-5400000">
                <a:off x="7453845" y="2422451"/>
                <a:ext cx="1633500" cy="298500"/>
              </a:xfrm>
              <a:prstGeom prst="roundRect">
                <a:avLst>
                  <a:gd name="adj" fmla="val 12889"/>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900">
                    <a:solidFill>
                      <a:srgbClr val="FFFFFF"/>
                    </a:solidFill>
                    <a:latin typeface="Proxima Nova"/>
                    <a:ea typeface="Proxima Nova"/>
                    <a:cs typeface="Proxima Nova"/>
                    <a:sym typeface="Proxima Nova"/>
                  </a:rPr>
                  <a:t>NSX-T</a:t>
                </a:r>
                <a:endParaRPr sz="900" i="0" u="none" strike="noStrike" cap="none">
                  <a:solidFill>
                    <a:srgbClr val="FFFFFF"/>
                  </a:solidFill>
                  <a:latin typeface="Proxima Nova"/>
                  <a:ea typeface="Proxima Nova"/>
                  <a:cs typeface="Proxima Nova"/>
                  <a:sym typeface="Proxima Nova"/>
                </a:endParaRPr>
              </a:p>
            </p:txBody>
          </p:sp>
          <p:sp>
            <p:nvSpPr>
              <p:cNvPr id="1604" name="Google Shape;1604;p124"/>
              <p:cNvSpPr txBox="1"/>
              <p:nvPr/>
            </p:nvSpPr>
            <p:spPr>
              <a:xfrm>
                <a:off x="5521275" y="1926138"/>
                <a:ext cx="1663500" cy="29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Proxima Nova"/>
                    <a:ea typeface="Proxima Nova"/>
                    <a:cs typeface="Proxima Nova"/>
                    <a:sym typeface="Proxima Nova"/>
                  </a:rPr>
                  <a:t>Kubernetes</a:t>
                </a:r>
                <a:endParaRPr sz="1100">
                  <a:solidFill>
                    <a:srgbClr val="FFFFFF"/>
                  </a:solidFill>
                  <a:latin typeface="Proxima Nova"/>
                  <a:ea typeface="Proxima Nova"/>
                  <a:cs typeface="Proxima Nova"/>
                  <a:sym typeface="Proxima Nova"/>
                </a:endParaRPr>
              </a:p>
            </p:txBody>
          </p:sp>
          <p:grpSp>
            <p:nvGrpSpPr>
              <p:cNvPr id="1605" name="Google Shape;1605;p124"/>
              <p:cNvGrpSpPr/>
              <p:nvPr/>
            </p:nvGrpSpPr>
            <p:grpSpPr>
              <a:xfrm>
                <a:off x="5804941" y="2336058"/>
                <a:ext cx="1063125" cy="895370"/>
                <a:chOff x="5652542" y="2123435"/>
                <a:chExt cx="1408300" cy="954145"/>
              </a:xfrm>
            </p:grpSpPr>
            <p:sp>
              <p:nvSpPr>
                <p:cNvPr id="1606" name="Google Shape;1606;p124"/>
                <p:cNvSpPr/>
                <p:nvPr/>
              </p:nvSpPr>
              <p:spPr>
                <a:xfrm>
                  <a:off x="5866242" y="2123435"/>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1607" name="Google Shape;1607;p124"/>
                <p:cNvSpPr/>
                <p:nvPr/>
              </p:nvSpPr>
              <p:spPr>
                <a:xfrm>
                  <a:off x="5759392" y="2243357"/>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1608" name="Google Shape;1608;p124"/>
                <p:cNvSpPr/>
                <p:nvPr/>
              </p:nvSpPr>
              <p:spPr>
                <a:xfrm>
                  <a:off x="5652542" y="2363280"/>
                  <a:ext cx="1194600" cy="714300"/>
                </a:xfrm>
                <a:prstGeom prst="roundRect">
                  <a:avLst>
                    <a:gd name="adj" fmla="val 8284"/>
                  </a:avLst>
                </a:pr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grpSp>
      </p:grpSp>
      <p:sp>
        <p:nvSpPr>
          <p:cNvPr id="1609" name="Google Shape;1609;p124"/>
          <p:cNvSpPr txBox="1"/>
          <p:nvPr/>
        </p:nvSpPr>
        <p:spPr>
          <a:xfrm>
            <a:off x="2645002" y="2653250"/>
            <a:ext cx="973800" cy="1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Spring Boot App</a:t>
            </a:r>
            <a:endParaRPr sz="800">
              <a:solidFill>
                <a:srgbClr val="FFFFFF"/>
              </a:solidFill>
              <a:latin typeface="Proxima Nova"/>
              <a:ea typeface="Proxima Nova"/>
              <a:cs typeface="Proxima Nova"/>
              <a:sym typeface="Proxima Nova"/>
            </a:endParaRPr>
          </a:p>
        </p:txBody>
      </p:sp>
      <p:pic>
        <p:nvPicPr>
          <p:cNvPr id="1610" name="Google Shape;1610;p124" descr="Image result for elastic search"/>
          <p:cNvPicPr preferRelativeResize="0"/>
          <p:nvPr/>
        </p:nvPicPr>
        <p:blipFill>
          <a:blip r:embed="rId4">
            <a:alphaModFix/>
          </a:blip>
          <a:stretch>
            <a:fillRect/>
          </a:stretch>
        </p:blipFill>
        <p:spPr>
          <a:xfrm>
            <a:off x="6027875" y="2988525"/>
            <a:ext cx="362150" cy="362150"/>
          </a:xfrm>
          <a:prstGeom prst="rect">
            <a:avLst/>
          </a:prstGeom>
          <a:noFill/>
          <a:ln>
            <a:noFill/>
          </a:ln>
        </p:spPr>
      </p:pic>
      <p:sp>
        <p:nvSpPr>
          <p:cNvPr id="1611" name="Google Shape;1611;p124"/>
          <p:cNvSpPr txBox="1"/>
          <p:nvPr/>
        </p:nvSpPr>
        <p:spPr>
          <a:xfrm>
            <a:off x="5749375" y="3351895"/>
            <a:ext cx="897000" cy="1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Proxima Nova"/>
                <a:ea typeface="Proxima Nova"/>
                <a:cs typeface="Proxima Nova"/>
                <a:sym typeface="Proxima Nova"/>
              </a:rPr>
              <a:t>Elastic Search</a:t>
            </a:r>
            <a:endParaRPr sz="800">
              <a:solidFill>
                <a:srgbClr val="FFFFFF"/>
              </a:solidFill>
              <a:latin typeface="Proxima Nova"/>
              <a:ea typeface="Proxima Nova"/>
              <a:cs typeface="Proxima Nova"/>
              <a:sym typeface="Proxima Nova"/>
            </a:endParaRPr>
          </a:p>
        </p:txBody>
      </p:sp>
      <p:sp>
        <p:nvSpPr>
          <p:cNvPr id="1612" name="Google Shape;1612;p124"/>
          <p:cNvSpPr txBox="1"/>
          <p:nvPr/>
        </p:nvSpPr>
        <p:spPr>
          <a:xfrm>
            <a:off x="1578474" y="1548624"/>
            <a:ext cx="2456100" cy="21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Application Service (PAS)</a:t>
            </a:r>
            <a:endParaRPr sz="1100" b="1">
              <a:solidFill>
                <a:schemeClr val="dk1"/>
              </a:solidFill>
              <a:latin typeface="Proxima Nova"/>
              <a:ea typeface="Proxima Nova"/>
              <a:cs typeface="Proxima Nova"/>
              <a:sym typeface="Proxima Nova"/>
            </a:endParaRPr>
          </a:p>
        </p:txBody>
      </p:sp>
      <p:grpSp>
        <p:nvGrpSpPr>
          <p:cNvPr id="1613" name="Google Shape;1613;p124"/>
          <p:cNvGrpSpPr/>
          <p:nvPr/>
        </p:nvGrpSpPr>
        <p:grpSpPr>
          <a:xfrm>
            <a:off x="3713668" y="913417"/>
            <a:ext cx="1391059" cy="294148"/>
            <a:chOff x="1543300" y="2347675"/>
            <a:chExt cx="4661725" cy="985750"/>
          </a:xfrm>
        </p:grpSpPr>
        <p:sp>
          <p:nvSpPr>
            <p:cNvPr id="1614" name="Google Shape;1614;p124"/>
            <p:cNvSpPr/>
            <p:nvPr/>
          </p:nvSpPr>
          <p:spPr>
            <a:xfrm>
              <a:off x="1543300" y="2746075"/>
              <a:ext cx="710575" cy="492375"/>
            </a:xfrm>
            <a:custGeom>
              <a:avLst/>
              <a:gdLst/>
              <a:ahLst/>
              <a:cxnLst/>
              <a:rect l="l" t="t" r="r" b="b"/>
              <a:pathLst>
                <a:path w="28423" h="19695" extrusionOk="0">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5" name="Google Shape;1615;p124"/>
            <p:cNvSpPr/>
            <p:nvPr/>
          </p:nvSpPr>
          <p:spPr>
            <a:xfrm>
              <a:off x="1852900" y="2629025"/>
              <a:ext cx="902575" cy="609425"/>
            </a:xfrm>
            <a:custGeom>
              <a:avLst/>
              <a:gdLst/>
              <a:ahLst/>
              <a:cxnLst/>
              <a:rect l="l" t="t" r="r" b="b"/>
              <a:pathLst>
                <a:path w="36103" h="24377" extrusionOk="0">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6" name="Google Shape;1616;p124"/>
            <p:cNvSpPr/>
            <p:nvPr/>
          </p:nvSpPr>
          <p:spPr>
            <a:xfrm>
              <a:off x="1753800" y="2347675"/>
              <a:ext cx="800425" cy="594025"/>
            </a:xfrm>
            <a:custGeom>
              <a:avLst/>
              <a:gdLst/>
              <a:ahLst/>
              <a:cxnLst/>
              <a:rect l="l" t="t" r="r" b="b"/>
              <a:pathLst>
                <a:path w="32017" h="23761" extrusionOk="0">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7" name="Google Shape;1617;p124"/>
            <p:cNvSpPr/>
            <p:nvPr/>
          </p:nvSpPr>
          <p:spPr>
            <a:xfrm>
              <a:off x="2980325" y="2456525"/>
              <a:ext cx="230525" cy="322425"/>
            </a:xfrm>
            <a:custGeom>
              <a:avLst/>
              <a:gdLst/>
              <a:ahLst/>
              <a:cxnLst/>
              <a:rect l="l" t="t" r="r" b="b"/>
              <a:pathLst>
                <a:path w="9221" h="12897" extrusionOk="0">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8" name="Google Shape;1618;p124"/>
            <p:cNvSpPr/>
            <p:nvPr/>
          </p:nvSpPr>
          <p:spPr>
            <a:xfrm>
              <a:off x="3247275" y="2463200"/>
              <a:ext cx="48800" cy="315750"/>
            </a:xfrm>
            <a:custGeom>
              <a:avLst/>
              <a:gdLst/>
              <a:ahLst/>
              <a:cxnLst/>
              <a:rect l="l" t="t" r="r" b="b"/>
              <a:pathLst>
                <a:path w="1952" h="12630" extrusionOk="0">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9" name="Google Shape;1619;p124"/>
            <p:cNvSpPr/>
            <p:nvPr/>
          </p:nvSpPr>
          <p:spPr>
            <a:xfrm>
              <a:off x="3324300" y="2545350"/>
              <a:ext cx="234125" cy="233600"/>
            </a:xfrm>
            <a:custGeom>
              <a:avLst/>
              <a:gdLst/>
              <a:ahLst/>
              <a:cxnLst/>
              <a:rect l="l" t="t" r="r" b="b"/>
              <a:pathLst>
                <a:path w="9365" h="9344" extrusionOk="0">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0" name="Google Shape;1620;p124"/>
            <p:cNvSpPr/>
            <p:nvPr/>
          </p:nvSpPr>
          <p:spPr>
            <a:xfrm>
              <a:off x="3570225" y="2539700"/>
              <a:ext cx="231050" cy="244900"/>
            </a:xfrm>
            <a:custGeom>
              <a:avLst/>
              <a:gdLst/>
              <a:ahLst/>
              <a:cxnLst/>
              <a:rect l="l" t="t" r="r" b="b"/>
              <a:pathLst>
                <a:path w="9242" h="9796" extrusionOk="0">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1" name="Google Shape;1621;p124"/>
            <p:cNvSpPr/>
            <p:nvPr/>
          </p:nvSpPr>
          <p:spPr>
            <a:xfrm>
              <a:off x="3819725" y="2481675"/>
              <a:ext cx="134025" cy="302925"/>
            </a:xfrm>
            <a:custGeom>
              <a:avLst/>
              <a:gdLst/>
              <a:ahLst/>
              <a:cxnLst/>
              <a:rect l="l" t="t" r="r" b="b"/>
              <a:pathLst>
                <a:path w="5361" h="12117" extrusionOk="0">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2" name="Google Shape;1622;p124"/>
            <p:cNvSpPr/>
            <p:nvPr/>
          </p:nvSpPr>
          <p:spPr>
            <a:xfrm>
              <a:off x="3975800" y="2539700"/>
              <a:ext cx="195125" cy="244900"/>
            </a:xfrm>
            <a:custGeom>
              <a:avLst/>
              <a:gdLst/>
              <a:ahLst/>
              <a:cxnLst/>
              <a:rect l="l" t="t" r="r" b="b"/>
              <a:pathLst>
                <a:path w="7805" h="9796" extrusionOk="0">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3" name="Google Shape;1623;p124"/>
            <p:cNvSpPr/>
            <p:nvPr/>
          </p:nvSpPr>
          <p:spPr>
            <a:xfrm>
              <a:off x="4236100" y="2456525"/>
              <a:ext cx="35950" cy="322425"/>
            </a:xfrm>
            <a:custGeom>
              <a:avLst/>
              <a:gdLst/>
              <a:ahLst/>
              <a:cxnLst/>
              <a:rect l="l" t="t" r="r" b="b"/>
              <a:pathLst>
                <a:path w="1438" h="12897" extrusionOk="0">
                  <a:moveTo>
                    <a:pt x="0" y="0"/>
                  </a:moveTo>
                  <a:lnTo>
                    <a:pt x="0" y="12897"/>
                  </a:lnTo>
                  <a:lnTo>
                    <a:pt x="1438" y="12897"/>
                  </a:lnTo>
                  <a:lnTo>
                    <a:pt x="143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4" name="Google Shape;1624;p124"/>
            <p:cNvSpPr/>
            <p:nvPr/>
          </p:nvSpPr>
          <p:spPr>
            <a:xfrm>
              <a:off x="2959275" y="2910875"/>
              <a:ext cx="306525" cy="333750"/>
            </a:xfrm>
            <a:custGeom>
              <a:avLst/>
              <a:gdLst/>
              <a:ahLst/>
              <a:cxnLst/>
              <a:rect l="l" t="t" r="r" b="b"/>
              <a:pathLst>
                <a:path w="12261" h="13350" extrusionOk="0">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5" name="Google Shape;1625;p124"/>
            <p:cNvSpPr/>
            <p:nvPr/>
          </p:nvSpPr>
          <p:spPr>
            <a:xfrm>
              <a:off x="3295550" y="2916025"/>
              <a:ext cx="61625" cy="322425"/>
            </a:xfrm>
            <a:custGeom>
              <a:avLst/>
              <a:gdLst/>
              <a:ahLst/>
              <a:cxnLst/>
              <a:rect l="l" t="t" r="r" b="b"/>
              <a:pathLst>
                <a:path w="2465" h="12897" extrusionOk="0">
                  <a:moveTo>
                    <a:pt x="0" y="0"/>
                  </a:moveTo>
                  <a:lnTo>
                    <a:pt x="0" y="12897"/>
                  </a:lnTo>
                  <a:lnTo>
                    <a:pt x="2465" y="12897"/>
                  </a:lnTo>
                  <a:lnTo>
                    <a:pt x="2465"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6" name="Google Shape;1626;p124"/>
            <p:cNvSpPr/>
            <p:nvPr/>
          </p:nvSpPr>
          <p:spPr>
            <a:xfrm>
              <a:off x="3395150" y="2999175"/>
              <a:ext cx="246975" cy="245450"/>
            </a:xfrm>
            <a:custGeom>
              <a:avLst/>
              <a:gdLst/>
              <a:ahLst/>
              <a:cxnLst/>
              <a:rect l="l" t="t" r="r" b="b"/>
              <a:pathLst>
                <a:path w="9879" h="9818" extrusionOk="0">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7" name="Google Shape;1627;p124"/>
            <p:cNvSpPr/>
            <p:nvPr/>
          </p:nvSpPr>
          <p:spPr>
            <a:xfrm>
              <a:off x="3680075" y="3004825"/>
              <a:ext cx="218750" cy="239800"/>
            </a:xfrm>
            <a:custGeom>
              <a:avLst/>
              <a:gdLst/>
              <a:ahLst/>
              <a:cxnLst/>
              <a:rect l="l" t="t" r="r" b="b"/>
              <a:pathLst>
                <a:path w="8750" h="9592" extrusionOk="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8" name="Google Shape;1628;p124"/>
            <p:cNvSpPr/>
            <p:nvPr/>
          </p:nvSpPr>
          <p:spPr>
            <a:xfrm>
              <a:off x="3938325" y="2916025"/>
              <a:ext cx="237725" cy="328600"/>
            </a:xfrm>
            <a:custGeom>
              <a:avLst/>
              <a:gdLst/>
              <a:ahLst/>
              <a:cxnLst/>
              <a:rect l="l" t="t" r="r" b="b"/>
              <a:pathLst>
                <a:path w="9509" h="13144" extrusionOk="0">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9" name="Google Shape;1629;p124"/>
            <p:cNvSpPr/>
            <p:nvPr/>
          </p:nvSpPr>
          <p:spPr>
            <a:xfrm>
              <a:off x="4357250" y="2916025"/>
              <a:ext cx="228500" cy="322425"/>
            </a:xfrm>
            <a:custGeom>
              <a:avLst/>
              <a:gdLst/>
              <a:ahLst/>
              <a:cxnLst/>
              <a:rect l="l" t="t" r="r" b="b"/>
              <a:pathLst>
                <a:path w="9140" h="12897" extrusionOk="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0" name="Google Shape;1630;p124"/>
            <p:cNvSpPr/>
            <p:nvPr/>
          </p:nvSpPr>
          <p:spPr>
            <a:xfrm>
              <a:off x="4609350" y="2999175"/>
              <a:ext cx="246950" cy="245450"/>
            </a:xfrm>
            <a:custGeom>
              <a:avLst/>
              <a:gdLst/>
              <a:ahLst/>
              <a:cxnLst/>
              <a:rect l="l" t="t" r="r" b="b"/>
              <a:pathLst>
                <a:path w="9878" h="9818" extrusionOk="0">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1" name="Google Shape;1631;p124"/>
            <p:cNvSpPr/>
            <p:nvPr/>
          </p:nvSpPr>
          <p:spPr>
            <a:xfrm>
              <a:off x="4894275" y="3004825"/>
              <a:ext cx="218750" cy="239800"/>
            </a:xfrm>
            <a:custGeom>
              <a:avLst/>
              <a:gdLst/>
              <a:ahLst/>
              <a:cxnLst/>
              <a:rect l="l" t="t" r="r" b="b"/>
              <a:pathLst>
                <a:path w="8750" h="9592" extrusionOk="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2" name="Google Shape;1632;p124"/>
            <p:cNvSpPr/>
            <p:nvPr/>
          </p:nvSpPr>
          <p:spPr>
            <a:xfrm>
              <a:off x="5165350" y="2999175"/>
              <a:ext cx="219250" cy="239275"/>
            </a:xfrm>
            <a:custGeom>
              <a:avLst/>
              <a:gdLst/>
              <a:ahLst/>
              <a:cxnLst/>
              <a:rect l="l" t="t" r="r" b="b"/>
              <a:pathLst>
                <a:path w="8770" h="9571" extrusionOk="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3" name="Google Shape;1633;p124"/>
            <p:cNvSpPr/>
            <p:nvPr/>
          </p:nvSpPr>
          <p:spPr>
            <a:xfrm>
              <a:off x="5423600" y="2916025"/>
              <a:ext cx="237200" cy="328600"/>
            </a:xfrm>
            <a:custGeom>
              <a:avLst/>
              <a:gdLst/>
              <a:ahLst/>
              <a:cxnLst/>
              <a:rect l="l" t="t" r="r" b="b"/>
              <a:pathLst>
                <a:path w="9488" h="13144" extrusionOk="0">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4" name="Google Shape;1634;p124"/>
            <p:cNvSpPr/>
            <p:nvPr/>
          </p:nvSpPr>
          <p:spPr>
            <a:xfrm>
              <a:off x="5713150" y="2999175"/>
              <a:ext cx="136075" cy="239275"/>
            </a:xfrm>
            <a:custGeom>
              <a:avLst/>
              <a:gdLst/>
              <a:ahLst/>
              <a:cxnLst/>
              <a:rect l="l" t="t" r="r" b="b"/>
              <a:pathLst>
                <a:path w="5443" h="9571" extrusionOk="0">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5" name="Google Shape;1635;p124"/>
            <p:cNvSpPr/>
            <p:nvPr/>
          </p:nvSpPr>
          <p:spPr>
            <a:xfrm>
              <a:off x="5861525" y="3004825"/>
              <a:ext cx="253650" cy="328600"/>
            </a:xfrm>
            <a:custGeom>
              <a:avLst/>
              <a:gdLst/>
              <a:ahLst/>
              <a:cxnLst/>
              <a:rect l="l" t="t" r="r" b="b"/>
              <a:pathLst>
                <a:path w="10146" h="13144" extrusionOk="0">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6" name="Google Shape;1636;p124"/>
            <p:cNvSpPr/>
            <p:nvPr/>
          </p:nvSpPr>
          <p:spPr>
            <a:xfrm>
              <a:off x="6129000" y="3003800"/>
              <a:ext cx="76025" cy="76025"/>
            </a:xfrm>
            <a:custGeom>
              <a:avLst/>
              <a:gdLst/>
              <a:ahLst/>
              <a:cxnLst/>
              <a:rect l="l" t="t" r="r" b="b"/>
              <a:pathLst>
                <a:path w="3041" h="3041" extrusionOk="0">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7" name="Google Shape;1637;p124"/>
          <p:cNvGrpSpPr/>
          <p:nvPr/>
        </p:nvGrpSpPr>
        <p:grpSpPr>
          <a:xfrm>
            <a:off x="5371733" y="1531981"/>
            <a:ext cx="295380" cy="303010"/>
            <a:chOff x="2157725" y="2501875"/>
            <a:chExt cx="663925" cy="681075"/>
          </a:xfrm>
        </p:grpSpPr>
        <p:sp>
          <p:nvSpPr>
            <p:cNvPr id="1638" name="Google Shape;1638;p124"/>
            <p:cNvSpPr/>
            <p:nvPr/>
          </p:nvSpPr>
          <p:spPr>
            <a:xfrm>
              <a:off x="2499750" y="2502875"/>
              <a:ext cx="318525" cy="462525"/>
            </a:xfrm>
            <a:custGeom>
              <a:avLst/>
              <a:gdLst/>
              <a:ahLst/>
              <a:cxnLst/>
              <a:rect l="l" t="t" r="r" b="b"/>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9" name="Google Shape;1639;p124"/>
            <p:cNvSpPr/>
            <p:nvPr/>
          </p:nvSpPr>
          <p:spPr>
            <a:xfrm>
              <a:off x="2499750" y="2501875"/>
              <a:ext cx="321900" cy="463525"/>
            </a:xfrm>
            <a:custGeom>
              <a:avLst/>
              <a:gdLst/>
              <a:ahLst/>
              <a:cxnLst/>
              <a:rect l="l" t="t" r="r" b="b"/>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0" name="Google Shape;1640;p124"/>
            <p:cNvSpPr/>
            <p:nvPr/>
          </p:nvSpPr>
          <p:spPr>
            <a:xfrm>
              <a:off x="2328875" y="2611600"/>
              <a:ext cx="318525" cy="462525"/>
            </a:xfrm>
            <a:custGeom>
              <a:avLst/>
              <a:gdLst/>
              <a:ahLst/>
              <a:cxnLst/>
              <a:rect l="l" t="t" r="r" b="b"/>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1" name="Google Shape;1641;p124"/>
            <p:cNvSpPr/>
            <p:nvPr/>
          </p:nvSpPr>
          <p:spPr>
            <a:xfrm>
              <a:off x="2328875" y="2610600"/>
              <a:ext cx="321875" cy="463525"/>
            </a:xfrm>
            <a:custGeom>
              <a:avLst/>
              <a:gdLst/>
              <a:ahLst/>
              <a:cxnLst/>
              <a:rect l="l" t="t" r="r" b="b"/>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2" name="Google Shape;1642;p124"/>
            <p:cNvSpPr/>
            <p:nvPr/>
          </p:nvSpPr>
          <p:spPr>
            <a:xfrm>
              <a:off x="2157725" y="2720325"/>
              <a:ext cx="318525" cy="462625"/>
            </a:xfrm>
            <a:custGeom>
              <a:avLst/>
              <a:gdLst/>
              <a:ahLst/>
              <a:cxnLst/>
              <a:rect l="l" t="t" r="r" b="b"/>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3" name="Google Shape;1643;p124"/>
            <p:cNvSpPr/>
            <p:nvPr/>
          </p:nvSpPr>
          <p:spPr>
            <a:xfrm>
              <a:off x="2157725" y="2719325"/>
              <a:ext cx="321900" cy="463625"/>
            </a:xfrm>
            <a:custGeom>
              <a:avLst/>
              <a:gdLst/>
              <a:ahLst/>
              <a:cxnLst/>
              <a:rect l="l" t="t" r="r" b="b"/>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44" name="Google Shape;1644;p124"/>
          <p:cNvSpPr txBox="1"/>
          <p:nvPr/>
        </p:nvSpPr>
        <p:spPr>
          <a:xfrm>
            <a:off x="5696075" y="1470788"/>
            <a:ext cx="2405700" cy="371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b="1">
                <a:solidFill>
                  <a:schemeClr val="dk1"/>
                </a:solidFill>
                <a:latin typeface="Proxima Nova"/>
                <a:ea typeface="Proxima Nova"/>
                <a:cs typeface="Proxima Nova"/>
                <a:sym typeface="Proxima Nova"/>
              </a:rPr>
              <a:t>Pivotal Container Service (PKS)</a:t>
            </a:r>
            <a:endParaRPr sz="1100" b="1">
              <a:solidFill>
                <a:schemeClr val="dk1"/>
              </a:solidFill>
              <a:latin typeface="Proxima Nova"/>
              <a:ea typeface="Proxima Nova"/>
              <a:cs typeface="Proxima Nova"/>
              <a:sym typeface="Proxima Nova"/>
            </a:endParaRPr>
          </a:p>
        </p:txBody>
      </p:sp>
      <p:grpSp>
        <p:nvGrpSpPr>
          <p:cNvPr id="1645" name="Google Shape;1645;p124"/>
          <p:cNvGrpSpPr/>
          <p:nvPr/>
        </p:nvGrpSpPr>
        <p:grpSpPr>
          <a:xfrm>
            <a:off x="1286366" y="1511214"/>
            <a:ext cx="261370" cy="290235"/>
            <a:chOff x="916875" y="2528475"/>
            <a:chExt cx="585900" cy="650750"/>
          </a:xfrm>
        </p:grpSpPr>
        <p:sp>
          <p:nvSpPr>
            <p:cNvPr id="1646" name="Google Shape;1646;p124"/>
            <p:cNvSpPr/>
            <p:nvPr/>
          </p:nvSpPr>
          <p:spPr>
            <a:xfrm>
              <a:off x="980225" y="2777200"/>
              <a:ext cx="349725" cy="271700"/>
            </a:xfrm>
            <a:custGeom>
              <a:avLst/>
              <a:gdLst/>
              <a:ahLst/>
              <a:cxnLst/>
              <a:rect l="l" t="t" r="r" b="b"/>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7" name="Google Shape;1647;p124"/>
            <p:cNvSpPr/>
            <p:nvPr/>
          </p:nvSpPr>
          <p:spPr>
            <a:xfrm>
              <a:off x="955750" y="2561175"/>
              <a:ext cx="312525" cy="450775"/>
            </a:xfrm>
            <a:custGeom>
              <a:avLst/>
              <a:gdLst/>
              <a:ahLst/>
              <a:cxnLst/>
              <a:rect l="l" t="t" r="r" b="b"/>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8" name="Google Shape;1648;p124"/>
            <p:cNvSpPr/>
            <p:nvPr/>
          </p:nvSpPr>
          <p:spPr>
            <a:xfrm>
              <a:off x="916875" y="2673025"/>
              <a:ext cx="293075" cy="506200"/>
            </a:xfrm>
            <a:custGeom>
              <a:avLst/>
              <a:gdLst/>
              <a:ahLst/>
              <a:cxnLst/>
              <a:rect l="l" t="t" r="r" b="b"/>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9" name="Google Shape;1649;p124"/>
            <p:cNvSpPr/>
            <p:nvPr/>
          </p:nvSpPr>
          <p:spPr>
            <a:xfrm>
              <a:off x="1151350" y="2561175"/>
              <a:ext cx="351425" cy="618050"/>
            </a:xfrm>
            <a:custGeom>
              <a:avLst/>
              <a:gdLst/>
              <a:ahLst/>
              <a:cxnLst/>
              <a:rect l="l" t="t" r="r" b="b"/>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0" name="Google Shape;1650;p124"/>
            <p:cNvSpPr/>
            <p:nvPr/>
          </p:nvSpPr>
          <p:spPr>
            <a:xfrm>
              <a:off x="916875" y="2528475"/>
              <a:ext cx="585900" cy="183225"/>
            </a:xfrm>
            <a:custGeom>
              <a:avLst/>
              <a:gdLst/>
              <a:ahLst/>
              <a:cxnLst/>
              <a:rect l="l" t="t" r="r" b="b"/>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pic>
        <p:nvPicPr>
          <p:cNvPr id="1655" name="Google Shape;1655;p1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6" name="Google Shape;1656;p125"/>
          <p:cNvSpPr/>
          <p:nvPr/>
        </p:nvSpPr>
        <p:spPr>
          <a:xfrm>
            <a:off x="0" y="0"/>
            <a:ext cx="9176400" cy="5143500"/>
          </a:xfrm>
          <a:prstGeom prst="rect">
            <a:avLst/>
          </a:prstGeom>
          <a:solidFill>
            <a:srgbClr val="00253E">
              <a:alpha val="69800"/>
            </a:srgbClr>
          </a:solidFill>
          <a:ln>
            <a:noFill/>
          </a:ln>
          <a:effectLst>
            <a:outerShdw blurRad="39999"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657" name="Google Shape;1657;p125"/>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Pivotal Cloud Foundry Overview</a:t>
            </a:r>
            <a:endParaRPr sz="4000" b="1">
              <a:solidFill>
                <a:srgbClr val="FFFFFF"/>
              </a:solidFill>
              <a:latin typeface="Proxima Nova"/>
              <a:ea typeface="Proxima Nova"/>
              <a:cs typeface="Proxima Nova"/>
              <a:sym typeface="Proxima Nova"/>
            </a:endParaRPr>
          </a:p>
        </p:txBody>
      </p:sp>
      <p:grpSp>
        <p:nvGrpSpPr>
          <p:cNvPr id="1658" name="Google Shape;1658;p125"/>
          <p:cNvGrpSpPr/>
          <p:nvPr/>
        </p:nvGrpSpPr>
        <p:grpSpPr>
          <a:xfrm>
            <a:off x="3669300" y="1711460"/>
            <a:ext cx="1805400" cy="536386"/>
            <a:chOff x="3233750" y="1711500"/>
            <a:chExt cx="1805400" cy="589500"/>
          </a:xfrm>
        </p:grpSpPr>
        <p:cxnSp>
          <p:nvCxnSpPr>
            <p:cNvPr id="1659" name="Google Shape;1659;p125"/>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660" name="Google Shape;1660;p125"/>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661" name="Google Shape;1661;p125"/>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1662" name="Google Shape;1662;p125"/>
          <p:cNvGrpSpPr/>
          <p:nvPr/>
        </p:nvGrpSpPr>
        <p:grpSpPr>
          <a:xfrm>
            <a:off x="3669300" y="3019105"/>
            <a:ext cx="1805400" cy="536386"/>
            <a:chOff x="3233750" y="2966075"/>
            <a:chExt cx="1805400" cy="589500"/>
          </a:xfrm>
        </p:grpSpPr>
        <p:cxnSp>
          <p:nvCxnSpPr>
            <p:cNvPr id="1663" name="Google Shape;1663;p125"/>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664" name="Google Shape;1664;p12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665" name="Google Shape;1665;p125"/>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1666" name="Google Shape;1666;p125"/>
          <p:cNvGrpSpPr/>
          <p:nvPr/>
        </p:nvGrpSpPr>
        <p:grpSpPr>
          <a:xfrm>
            <a:off x="287525" y="4854556"/>
            <a:ext cx="634914" cy="148716"/>
            <a:chOff x="1841475" y="2392725"/>
            <a:chExt cx="3928925" cy="920275"/>
          </a:xfrm>
        </p:grpSpPr>
        <p:sp>
          <p:nvSpPr>
            <p:cNvPr id="1667" name="Google Shape;1667;p12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8" name="Google Shape;1668;p12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9" name="Google Shape;1669;p12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0" name="Google Shape;1670;p12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1" name="Google Shape;1671;p12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2" name="Google Shape;1672;p12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3" name="Google Shape;1673;p12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4" name="Google Shape;1674;p12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26"/>
          <p:cNvSpPr txBox="1"/>
          <p:nvPr/>
        </p:nvSpPr>
        <p:spPr>
          <a:xfrm>
            <a:off x="747605" y="2376370"/>
            <a:ext cx="3253800" cy="1678200"/>
          </a:xfrm>
          <a:prstGeom prst="rect">
            <a:avLst/>
          </a:prstGeom>
          <a:noFill/>
          <a:ln>
            <a:noFill/>
          </a:ln>
        </p:spPr>
        <p:txBody>
          <a:bodyPr spcFirstLastPara="1" wrap="square" lIns="91400" tIns="91400" rIns="91400" bIns="91400" anchor="t" anchorCtr="0">
            <a:noAutofit/>
          </a:bodyPr>
          <a:lstStyle/>
          <a:p>
            <a:pPr marL="0" marR="0" lvl="0" indent="0" rtl="0">
              <a:lnSpc>
                <a:spcPct val="115000"/>
              </a:lnSpc>
              <a:spcBef>
                <a:spcPts val="0"/>
              </a:spcBef>
              <a:spcAft>
                <a:spcPts val="0"/>
              </a:spcAft>
              <a:buClr>
                <a:srgbClr val="434343"/>
              </a:buClr>
              <a:buFont typeface="Proxima Nova"/>
              <a:buNone/>
            </a:pPr>
            <a:r>
              <a:rPr lang="en" sz="1500">
                <a:solidFill>
                  <a:schemeClr val="dk1"/>
                </a:solidFill>
                <a:latin typeface="Proxima Nova"/>
                <a:ea typeface="Proxima Nova"/>
                <a:cs typeface="Proxima Nova"/>
                <a:sym typeface="Proxima Nova"/>
              </a:rPr>
              <a:t>Increase speed and deploy code to production thousands of times per month. Use PAS to run Java, .NET, and Node apps.</a:t>
            </a:r>
            <a:r>
              <a:rPr lang="en" sz="1500" b="0" i="0" u="none" strike="noStrike" cap="none">
                <a:solidFill>
                  <a:schemeClr val="dk1"/>
                </a:solidFill>
                <a:latin typeface="Proxima Nova"/>
                <a:ea typeface="Proxima Nova"/>
                <a:cs typeface="Proxima Nova"/>
                <a:sym typeface="Proxima Nova"/>
              </a:rPr>
              <a:t> </a:t>
            </a:r>
            <a:endParaRPr sz="1500">
              <a:solidFill>
                <a:schemeClr val="dk1"/>
              </a:solidFill>
            </a:endParaRPr>
          </a:p>
        </p:txBody>
      </p:sp>
      <p:sp>
        <p:nvSpPr>
          <p:cNvPr id="1680" name="Google Shape;1680;p126"/>
          <p:cNvSpPr txBox="1"/>
          <p:nvPr/>
        </p:nvSpPr>
        <p:spPr>
          <a:xfrm>
            <a:off x="4463633" y="1268925"/>
            <a:ext cx="3945300" cy="3763500"/>
          </a:xfrm>
          <a:prstGeom prst="rect">
            <a:avLst/>
          </a:prstGeom>
          <a:noFill/>
          <a:ln>
            <a:noFill/>
          </a:ln>
        </p:spPr>
        <p:txBody>
          <a:bodyPr spcFirstLastPara="1" wrap="square" lIns="45675" tIns="45675" rIns="45675" bIns="45675" anchor="t" anchorCtr="0">
            <a:noAutofit/>
          </a:bodyPr>
          <a:lstStyle/>
          <a:p>
            <a:pPr marL="0" marR="0" lvl="0" indent="0" algn="l" rtl="0">
              <a:lnSpc>
                <a:spcPct val="100000"/>
              </a:lnSpc>
              <a:spcBef>
                <a:spcPts val="0"/>
              </a:spcBef>
              <a:spcAft>
                <a:spcPts val="0"/>
              </a:spcAft>
              <a:buClr>
                <a:srgbClr val="000000"/>
              </a:buClr>
              <a:buFont typeface="Proxima Nova"/>
              <a:buNone/>
            </a:pPr>
            <a:endParaRPr sz="1000">
              <a:solidFill>
                <a:srgbClr val="434343"/>
              </a:solidFill>
              <a:latin typeface="Proxima Nova"/>
              <a:ea typeface="Proxima Nova"/>
              <a:cs typeface="Proxima Nova"/>
              <a:sym typeface="Proxima Nova"/>
            </a:endParaRPr>
          </a:p>
        </p:txBody>
      </p:sp>
      <p:pic>
        <p:nvPicPr>
          <p:cNvPr id="1681" name="Google Shape;1681;p126"/>
          <p:cNvPicPr preferRelativeResize="0"/>
          <p:nvPr/>
        </p:nvPicPr>
        <p:blipFill>
          <a:blip r:embed="rId3">
            <a:alphaModFix/>
          </a:blip>
          <a:stretch>
            <a:fillRect/>
          </a:stretch>
        </p:blipFill>
        <p:spPr>
          <a:xfrm>
            <a:off x="812800" y="1470175"/>
            <a:ext cx="3019599" cy="598225"/>
          </a:xfrm>
          <a:prstGeom prst="rect">
            <a:avLst/>
          </a:prstGeom>
          <a:noFill/>
          <a:ln>
            <a:noFill/>
          </a:ln>
        </p:spPr>
      </p:pic>
      <p:sp>
        <p:nvSpPr>
          <p:cNvPr id="1682" name="Google Shape;1682;p126"/>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b="1" i="0" u="none" strike="noStrike" cap="none">
                <a:solidFill>
                  <a:srgbClr val="00253E"/>
                </a:solidFill>
                <a:latin typeface="Proxima Nova"/>
                <a:ea typeface="Proxima Nova"/>
                <a:cs typeface="Proxima Nova"/>
                <a:sym typeface="Proxima Nova"/>
              </a:rPr>
              <a:t>Pivotal </a:t>
            </a:r>
            <a:r>
              <a:rPr lang="en" sz="2400">
                <a:solidFill>
                  <a:srgbClr val="00253E"/>
                </a:solidFill>
              </a:rPr>
              <a:t>Application</a:t>
            </a:r>
            <a:r>
              <a:rPr lang="en" sz="2400" b="1" i="0" u="none" strike="noStrike" cap="none">
                <a:solidFill>
                  <a:srgbClr val="00253E"/>
                </a:solidFill>
                <a:latin typeface="Proxima Nova"/>
                <a:ea typeface="Proxima Nova"/>
                <a:cs typeface="Proxima Nova"/>
                <a:sym typeface="Proxima Nova"/>
              </a:rPr>
              <a:t> Service (</a:t>
            </a:r>
            <a:r>
              <a:rPr lang="en" sz="2400">
                <a:solidFill>
                  <a:srgbClr val="00253E"/>
                </a:solidFill>
              </a:rPr>
              <a:t>PAS</a:t>
            </a:r>
            <a:r>
              <a:rPr lang="en" sz="2400" b="1" i="0" u="none" strike="noStrike" cap="none">
                <a:solidFill>
                  <a:srgbClr val="00253E"/>
                </a:solidFill>
                <a:latin typeface="Proxima Nova"/>
                <a:ea typeface="Proxima Nova"/>
                <a:cs typeface="Proxima Nova"/>
                <a:sym typeface="Proxima Nova"/>
              </a:rPr>
              <a:t>):</a:t>
            </a:r>
            <a:r>
              <a:rPr lang="en" sz="2400">
                <a:solidFill>
                  <a:srgbClr val="00253E"/>
                </a:solidFill>
              </a:rPr>
              <a:t> A Runtime for Apps</a:t>
            </a:r>
            <a:endParaRPr/>
          </a:p>
        </p:txBody>
      </p:sp>
      <p:sp>
        <p:nvSpPr>
          <p:cNvPr id="1683" name="Google Shape;1683;p126"/>
          <p:cNvSpPr txBox="1">
            <a:spLocks noGrp="1"/>
          </p:cNvSpPr>
          <p:nvPr>
            <p:ph type="body" idx="2"/>
          </p:nvPr>
        </p:nvSpPr>
        <p:spPr>
          <a:xfrm>
            <a:off x="4750000" y="900400"/>
            <a:ext cx="4112100" cy="37695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folHlink"/>
              </a:buClr>
              <a:buFont typeface="Arial"/>
              <a:buNone/>
            </a:pPr>
            <a:r>
              <a:rPr lang="en" sz="1100" b="1">
                <a:solidFill>
                  <a:schemeClr val="lt2"/>
                </a:solidFill>
              </a:rPr>
              <a:t>Best runtime for Spring and Spring Boot </a:t>
            </a:r>
            <a:r>
              <a:rPr lang="en" sz="1100" b="1">
                <a:solidFill>
                  <a:schemeClr val="lt1"/>
                </a:solidFill>
              </a:rPr>
              <a:t>— </a:t>
            </a:r>
            <a:r>
              <a:rPr lang="en" sz="1100">
                <a:solidFill>
                  <a:schemeClr val="lt1"/>
                </a:solidFill>
              </a:rPr>
              <a:t>Spring’s microservice patterns—and Spring Boot’s executable jars—are ready-made for PAS.</a:t>
            </a:r>
            <a:endParaRPr sz="1100">
              <a:solidFill>
                <a:schemeClr val="lt1"/>
              </a:solidFill>
            </a:endParaRPr>
          </a:p>
          <a:p>
            <a:pPr marL="0" lvl="0" indent="0" rtl="0">
              <a:lnSpc>
                <a:spcPct val="100000"/>
              </a:lnSpc>
              <a:spcBef>
                <a:spcPts val="0"/>
              </a:spcBef>
              <a:spcAft>
                <a:spcPts val="0"/>
              </a:spcAft>
              <a:buClr>
                <a:schemeClr val="folHlink"/>
              </a:buClr>
              <a:buFont typeface="Arial"/>
              <a:buNone/>
            </a:pPr>
            <a:br>
              <a:rPr lang="en" sz="1100">
                <a:solidFill>
                  <a:schemeClr val="lt1"/>
                </a:solidFill>
              </a:rPr>
            </a:br>
            <a:r>
              <a:rPr lang="en" sz="1100" b="1">
                <a:solidFill>
                  <a:schemeClr val="lt2"/>
                </a:solidFill>
              </a:rPr>
              <a:t>Turnkey microservices operations and security </a:t>
            </a:r>
            <a:r>
              <a:rPr lang="en" sz="1100" b="1">
                <a:solidFill>
                  <a:schemeClr val="lt1"/>
                </a:solidFill>
              </a:rPr>
              <a:t>— </a:t>
            </a:r>
            <a:r>
              <a:rPr lang="en" sz="1100">
                <a:solidFill>
                  <a:schemeClr val="lt1"/>
                </a:solidFill>
              </a:rPr>
              <a:t>Spring Cloud Services brings microservices best practices to PAS. It includes Config Server, Service Registry, and Circuit Breaker Dashboard.</a:t>
            </a:r>
            <a:endParaRPr sz="1100">
              <a:solidFill>
                <a:schemeClr val="lt1"/>
              </a:solidFill>
            </a:endParaRPr>
          </a:p>
          <a:p>
            <a:pPr marL="0" lvl="0" indent="0" rtl="0">
              <a:lnSpc>
                <a:spcPct val="100000"/>
              </a:lnSpc>
              <a:spcBef>
                <a:spcPts val="0"/>
              </a:spcBef>
              <a:spcAft>
                <a:spcPts val="0"/>
              </a:spcAft>
              <a:buClr>
                <a:schemeClr val="folHlink"/>
              </a:buClr>
              <a:buFont typeface="Arial"/>
              <a:buNone/>
            </a:pPr>
            <a:endParaRPr sz="1100">
              <a:solidFill>
                <a:schemeClr val="lt1"/>
              </a:solidFill>
            </a:endParaRPr>
          </a:p>
          <a:p>
            <a:pPr marL="0" lvl="0" indent="0" rtl="0">
              <a:lnSpc>
                <a:spcPct val="100000"/>
              </a:lnSpc>
              <a:spcBef>
                <a:spcPts val="0"/>
              </a:spcBef>
              <a:spcAft>
                <a:spcPts val="0"/>
              </a:spcAft>
              <a:buClr>
                <a:schemeClr val="lt2"/>
              </a:buClr>
              <a:buFont typeface="Proxima Nova"/>
              <a:buNone/>
            </a:pPr>
            <a:r>
              <a:rPr lang="en" sz="1100" b="1">
                <a:solidFill>
                  <a:schemeClr val="lt2"/>
                </a:solidFill>
              </a:rPr>
              <a:t>A native Windows and .NET experience </a:t>
            </a:r>
            <a:r>
              <a:rPr lang="en" sz="1100" b="1">
                <a:solidFill>
                  <a:schemeClr val="lt1"/>
                </a:solidFill>
              </a:rPr>
              <a:t>— </a:t>
            </a:r>
            <a:r>
              <a:rPr lang="en" sz="1100">
                <a:solidFill>
                  <a:schemeClr val="lt1"/>
                </a:solidFill>
              </a:rPr>
              <a:t>Use PAS to run new apps built with .NET Core. Run your legacy .NET Framework apps on PAS too, using the .NET Hosted Web Core buildpack. Push applications to containers running on Windows Server 2016.</a:t>
            </a:r>
            <a:endParaRPr sz="1100">
              <a:solidFill>
                <a:schemeClr val="lt1"/>
              </a:solidFill>
            </a:endParaRPr>
          </a:p>
          <a:p>
            <a:pPr marL="0" lvl="0" indent="0" rtl="0">
              <a:lnSpc>
                <a:spcPct val="100000"/>
              </a:lnSpc>
              <a:spcBef>
                <a:spcPts val="0"/>
              </a:spcBef>
              <a:spcAft>
                <a:spcPts val="0"/>
              </a:spcAft>
              <a:buClr>
                <a:schemeClr val="lt2"/>
              </a:buClr>
              <a:buFont typeface="Proxima Nova"/>
              <a:buNone/>
            </a:pPr>
            <a:endParaRPr sz="1100" b="1">
              <a:solidFill>
                <a:schemeClr val="lt2"/>
              </a:solidFill>
            </a:endParaRPr>
          </a:p>
          <a:p>
            <a:pPr marL="0" lvl="0" indent="0" rtl="0">
              <a:lnSpc>
                <a:spcPct val="100000"/>
              </a:lnSpc>
              <a:spcBef>
                <a:spcPts val="0"/>
              </a:spcBef>
              <a:spcAft>
                <a:spcPts val="0"/>
              </a:spcAft>
              <a:buClr>
                <a:schemeClr val="lt2"/>
              </a:buClr>
              <a:buFont typeface="Proxima Nova"/>
              <a:buNone/>
            </a:pPr>
            <a:r>
              <a:rPr lang="en" sz="1100" b="1">
                <a:solidFill>
                  <a:schemeClr val="lt2"/>
                </a:solidFill>
              </a:rPr>
              <a:t>Built for apps </a:t>
            </a:r>
            <a:r>
              <a:rPr lang="en" sz="1100" b="1">
                <a:solidFill>
                  <a:schemeClr val="lt1"/>
                </a:solidFill>
              </a:rPr>
              <a:t>— </a:t>
            </a:r>
            <a:r>
              <a:rPr lang="en" sz="1100">
                <a:solidFill>
                  <a:schemeClr val="lt1"/>
                </a:solidFill>
              </a:rPr>
              <a:t>PAS has everything to need to run apps. Buildpacks manage runtime dependencies; metrics, logging, and scaling are done for you. Multitenancy, and blue/green deployment patterns are built-in. Extend apps with a rich service catalog.</a:t>
            </a:r>
            <a:endParaRPr sz="1100">
              <a:solidFill>
                <a:schemeClr val="lt1"/>
              </a:solidFill>
            </a:endParaRPr>
          </a:p>
          <a:p>
            <a:pPr marL="0" lvl="0" indent="0" rtl="0">
              <a:lnSpc>
                <a:spcPct val="100000"/>
              </a:lnSpc>
              <a:spcBef>
                <a:spcPts val="0"/>
              </a:spcBef>
              <a:spcAft>
                <a:spcPts val="0"/>
              </a:spcAft>
              <a:buClr>
                <a:schemeClr val="folHlink"/>
              </a:buClr>
              <a:buFont typeface="Proxima Nova"/>
              <a:buNone/>
            </a:pPr>
            <a:endParaRPr sz="1100" b="1">
              <a:solidFill>
                <a:schemeClr val="lt2"/>
              </a:solidFill>
            </a:endParaRPr>
          </a:p>
          <a:p>
            <a:pPr marL="0" lvl="0" indent="0" rtl="0">
              <a:lnSpc>
                <a:spcPct val="100000"/>
              </a:lnSpc>
              <a:spcBef>
                <a:spcPts val="0"/>
              </a:spcBef>
              <a:spcAft>
                <a:spcPts val="0"/>
              </a:spcAft>
              <a:buClr>
                <a:schemeClr val="folHlink"/>
              </a:buClr>
              <a:buFont typeface="Proxima Nova"/>
              <a:buNone/>
            </a:pPr>
            <a:r>
              <a:rPr lang="en" sz="1100" b="1">
                <a:solidFill>
                  <a:schemeClr val="lt2"/>
                </a:solidFill>
              </a:rPr>
              <a:t>Container-ready </a:t>
            </a:r>
            <a:r>
              <a:rPr lang="en" sz="1100" b="1">
                <a:solidFill>
                  <a:schemeClr val="lt1"/>
                </a:solidFill>
              </a:rPr>
              <a:t>— </a:t>
            </a:r>
            <a:r>
              <a:rPr lang="en" sz="1100">
                <a:solidFill>
                  <a:schemeClr val="lt1"/>
                </a:solidFill>
              </a:rPr>
              <a:t>PAS supports the OCI format for Docker images. Run platform-built and developer-built containers.</a:t>
            </a:r>
            <a:endParaRPr sz="11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127"/>
          <p:cNvSpPr/>
          <p:nvPr/>
        </p:nvSpPr>
        <p:spPr>
          <a:xfrm>
            <a:off x="833539" y="3340925"/>
            <a:ext cx="3018000" cy="371100"/>
          </a:xfrm>
          <a:prstGeom prst="roundRect">
            <a:avLst>
              <a:gd name="adj" fmla="val 6662"/>
            </a:avLst>
          </a:prstGeom>
          <a:solidFill>
            <a:schemeClr val="accent2"/>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BOSH</a:t>
            </a:r>
            <a:endParaRPr sz="1200" i="0" u="none" strike="noStrike" cap="none">
              <a:solidFill>
                <a:srgbClr val="FFFFFF"/>
              </a:solidFill>
              <a:latin typeface="Proxima Nova"/>
              <a:ea typeface="Proxima Nova"/>
              <a:cs typeface="Proxima Nova"/>
              <a:sym typeface="Proxima Nova"/>
            </a:endParaRPr>
          </a:p>
        </p:txBody>
      </p:sp>
      <p:cxnSp>
        <p:nvCxnSpPr>
          <p:cNvPr id="1689" name="Google Shape;1689;p127"/>
          <p:cNvCxnSpPr/>
          <p:nvPr/>
        </p:nvCxnSpPr>
        <p:spPr>
          <a:xfrm rot="10800000">
            <a:off x="1074884"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690" name="Google Shape;1690;p127"/>
          <p:cNvCxnSpPr/>
          <p:nvPr/>
        </p:nvCxnSpPr>
        <p:spPr>
          <a:xfrm rot="10800000">
            <a:off x="1706594"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691" name="Google Shape;1691;p127"/>
          <p:cNvCxnSpPr/>
          <p:nvPr/>
        </p:nvCxnSpPr>
        <p:spPr>
          <a:xfrm rot="10800000">
            <a:off x="2332116"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692" name="Google Shape;1692;p127"/>
          <p:cNvCxnSpPr/>
          <p:nvPr/>
        </p:nvCxnSpPr>
        <p:spPr>
          <a:xfrm rot="10800000">
            <a:off x="2978301" y="3687775"/>
            <a:ext cx="0" cy="282000"/>
          </a:xfrm>
          <a:prstGeom prst="straightConnector1">
            <a:avLst/>
          </a:prstGeom>
          <a:noFill/>
          <a:ln w="9525" cap="flat" cmpd="sng">
            <a:solidFill>
              <a:schemeClr val="accent2"/>
            </a:solidFill>
            <a:prstDash val="solid"/>
            <a:round/>
            <a:headEnd type="none" w="med" len="med"/>
            <a:tailEnd type="none" w="med" len="med"/>
          </a:ln>
        </p:spPr>
      </p:cxnSp>
      <p:cxnSp>
        <p:nvCxnSpPr>
          <p:cNvPr id="1693" name="Google Shape;1693;p127"/>
          <p:cNvCxnSpPr/>
          <p:nvPr/>
        </p:nvCxnSpPr>
        <p:spPr>
          <a:xfrm rot="10800000">
            <a:off x="3613340" y="3687775"/>
            <a:ext cx="0" cy="282000"/>
          </a:xfrm>
          <a:prstGeom prst="straightConnector1">
            <a:avLst/>
          </a:prstGeom>
          <a:noFill/>
          <a:ln w="9525" cap="flat" cmpd="sng">
            <a:solidFill>
              <a:schemeClr val="accent2"/>
            </a:solidFill>
            <a:prstDash val="solid"/>
            <a:round/>
            <a:headEnd type="none" w="med" len="med"/>
            <a:tailEnd type="none" w="med" len="med"/>
          </a:ln>
        </p:spPr>
      </p:cxnSp>
      <p:sp>
        <p:nvSpPr>
          <p:cNvPr id="1694" name="Google Shape;1694;p127"/>
          <p:cNvSpPr/>
          <p:nvPr/>
        </p:nvSpPr>
        <p:spPr>
          <a:xfrm>
            <a:off x="833539" y="1553350"/>
            <a:ext cx="1969200" cy="1740000"/>
          </a:xfrm>
          <a:prstGeom prst="roundRect">
            <a:avLst>
              <a:gd name="adj" fmla="val 1736"/>
            </a:avLst>
          </a:prstGeom>
          <a:solidFill>
            <a:schemeClr val="accent3"/>
          </a:solidFill>
          <a:ln>
            <a:noFill/>
          </a:ln>
        </p:spPr>
        <p:txBody>
          <a:bodyPr spcFirstLastPara="1" wrap="square" lIns="0" tIns="0" rIns="0" bIns="9125" anchor="t"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1695" name="Google Shape;1695;p127"/>
          <p:cNvSpPr/>
          <p:nvPr/>
        </p:nvSpPr>
        <p:spPr>
          <a:xfrm>
            <a:off x="2855417" y="1553350"/>
            <a:ext cx="996000" cy="1125000"/>
          </a:xfrm>
          <a:prstGeom prst="roundRect">
            <a:avLst>
              <a:gd name="adj" fmla="val 3067"/>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GCP</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Service</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Broker</a:t>
            </a:r>
            <a:endParaRPr sz="1200" i="0" u="none" strike="noStrike" cap="none">
              <a:solidFill>
                <a:srgbClr val="FFFFFF"/>
              </a:solidFill>
              <a:latin typeface="Proxima Nova"/>
              <a:ea typeface="Proxima Nova"/>
              <a:cs typeface="Proxima Nova"/>
              <a:sym typeface="Proxima Nova"/>
            </a:endParaRPr>
          </a:p>
        </p:txBody>
      </p:sp>
      <p:sp>
        <p:nvSpPr>
          <p:cNvPr id="1696" name="Google Shape;1696;p127"/>
          <p:cNvSpPr/>
          <p:nvPr/>
        </p:nvSpPr>
        <p:spPr>
          <a:xfrm>
            <a:off x="2855417" y="2734387"/>
            <a:ext cx="996000" cy="550500"/>
          </a:xfrm>
          <a:prstGeom prst="roundRect">
            <a:avLst>
              <a:gd name="adj" fmla="val 6212"/>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Harbor</a:t>
            </a:r>
            <a:endParaRPr sz="1200" i="0" u="none" strike="noStrike" cap="none">
              <a:solidFill>
                <a:srgbClr val="FFFFFF"/>
              </a:solidFill>
              <a:latin typeface="Proxima Nova"/>
              <a:ea typeface="Proxima Nova"/>
              <a:cs typeface="Proxima Nova"/>
              <a:sym typeface="Proxima Nova"/>
            </a:endParaRPr>
          </a:p>
        </p:txBody>
      </p:sp>
      <p:sp>
        <p:nvSpPr>
          <p:cNvPr id="1697" name="Google Shape;1697;p127"/>
          <p:cNvSpPr/>
          <p:nvPr/>
        </p:nvSpPr>
        <p:spPr>
          <a:xfrm rot="-5400000">
            <a:off x="3020329" y="2437613"/>
            <a:ext cx="2162700" cy="395400"/>
          </a:xfrm>
          <a:prstGeom prst="roundRect">
            <a:avLst>
              <a:gd name="adj" fmla="val 7068"/>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NSX-T</a:t>
            </a:r>
            <a:endParaRPr sz="1200" i="0" u="none" strike="noStrike" cap="none">
              <a:solidFill>
                <a:srgbClr val="FFFFFF"/>
              </a:solidFill>
              <a:latin typeface="Proxima Nova"/>
              <a:ea typeface="Proxima Nova"/>
              <a:cs typeface="Proxima Nova"/>
              <a:sym typeface="Proxima Nova"/>
            </a:endParaRPr>
          </a:p>
        </p:txBody>
      </p:sp>
      <p:sp>
        <p:nvSpPr>
          <p:cNvPr id="1698" name="Google Shape;1698;p127"/>
          <p:cNvSpPr txBox="1"/>
          <p:nvPr/>
        </p:nvSpPr>
        <p:spPr>
          <a:xfrm>
            <a:off x="833450" y="1734215"/>
            <a:ext cx="1969200" cy="31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Proxima Nova"/>
                <a:ea typeface="Proxima Nova"/>
                <a:cs typeface="Proxima Nova"/>
                <a:sym typeface="Proxima Nova"/>
              </a:rPr>
              <a:t>Kubernetes</a:t>
            </a:r>
            <a:endParaRPr>
              <a:solidFill>
                <a:srgbClr val="FFFFFF"/>
              </a:solidFill>
              <a:latin typeface="Proxima Nova"/>
              <a:ea typeface="Proxima Nova"/>
              <a:cs typeface="Proxima Nova"/>
              <a:sym typeface="Proxima Nova"/>
            </a:endParaRPr>
          </a:p>
        </p:txBody>
      </p:sp>
      <p:grpSp>
        <p:nvGrpSpPr>
          <p:cNvPr id="1699" name="Google Shape;1699;p127"/>
          <p:cNvGrpSpPr/>
          <p:nvPr/>
        </p:nvGrpSpPr>
        <p:grpSpPr>
          <a:xfrm>
            <a:off x="1169506" y="2195113"/>
            <a:ext cx="1258457" cy="880377"/>
            <a:chOff x="5652550" y="2184300"/>
            <a:chExt cx="1408300" cy="832350"/>
          </a:xfrm>
        </p:grpSpPr>
        <p:sp>
          <p:nvSpPr>
            <p:cNvPr id="1700" name="Google Shape;1700;p127"/>
            <p:cNvSpPr/>
            <p:nvPr/>
          </p:nvSpPr>
          <p:spPr>
            <a:xfrm>
              <a:off x="5866250" y="2184300"/>
              <a:ext cx="1194600" cy="623100"/>
            </a:xfrm>
            <a:prstGeom prst="roundRect">
              <a:avLst>
                <a:gd name="adj" fmla="val 8284"/>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1701" name="Google Shape;1701;p127"/>
            <p:cNvSpPr/>
            <p:nvPr/>
          </p:nvSpPr>
          <p:spPr>
            <a:xfrm>
              <a:off x="5759400" y="2288925"/>
              <a:ext cx="1194600" cy="623100"/>
            </a:xfrm>
            <a:prstGeom prst="roundRect">
              <a:avLst>
                <a:gd name="adj" fmla="val 8284"/>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1702" name="Google Shape;1702;p127"/>
            <p:cNvSpPr/>
            <p:nvPr/>
          </p:nvSpPr>
          <p:spPr>
            <a:xfrm>
              <a:off x="5652550" y="2393550"/>
              <a:ext cx="1194600" cy="623100"/>
            </a:xfrm>
            <a:prstGeom prst="roundRect">
              <a:avLst>
                <a:gd name="adj" fmla="val 8284"/>
              </a:avLst>
            </a:prstGeom>
            <a:solidFill>
              <a:schemeClr val="accent3"/>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Proxima Nova"/>
                  <a:ea typeface="Proxima Nova"/>
                  <a:cs typeface="Proxima Nova"/>
                  <a:sym typeface="Proxima Nova"/>
                </a:rPr>
                <a:t>K8s Cluster</a:t>
              </a:r>
              <a:endParaRPr sz="1200">
                <a:solidFill>
                  <a:srgbClr val="FFFFFF"/>
                </a:solidFill>
                <a:latin typeface="Proxima Nova"/>
                <a:ea typeface="Proxima Nova"/>
                <a:cs typeface="Proxima Nova"/>
                <a:sym typeface="Proxima Nova"/>
              </a:endParaRPr>
            </a:p>
          </p:txBody>
        </p:sp>
      </p:grpSp>
      <p:sp>
        <p:nvSpPr>
          <p:cNvPr id="1703" name="Google Shape;1703;p127"/>
          <p:cNvSpPr txBox="1"/>
          <p:nvPr/>
        </p:nvSpPr>
        <p:spPr>
          <a:xfrm>
            <a:off x="4890475" y="1006025"/>
            <a:ext cx="4056600" cy="3258600"/>
          </a:xfrm>
          <a:prstGeom prst="rect">
            <a:avLst/>
          </a:prstGeom>
          <a:noFill/>
          <a:ln>
            <a:noFill/>
          </a:ln>
        </p:spPr>
        <p:txBody>
          <a:bodyPr spcFirstLastPara="1" wrap="square" lIns="45675" tIns="45675" rIns="45675" bIns="45675" anchor="t" anchorCtr="0">
            <a:noAutofit/>
          </a:bodyPr>
          <a:lstStyle/>
          <a:p>
            <a:pPr marL="0" marR="0" lvl="0" indent="0" algn="l" rtl="0">
              <a:lnSpc>
                <a:spcPct val="100000"/>
              </a:lnSpc>
              <a:spcBef>
                <a:spcPts val="0"/>
              </a:spcBef>
              <a:spcAft>
                <a:spcPts val="0"/>
              </a:spcAft>
              <a:buClr>
                <a:srgbClr val="1AB9A5"/>
              </a:buClr>
              <a:buFont typeface="Proxima Nova"/>
              <a:buNone/>
            </a:pPr>
            <a:r>
              <a:rPr lang="en" sz="1100" b="1" i="0" u="none" strike="noStrike" cap="none">
                <a:solidFill>
                  <a:schemeClr val="lt2"/>
                </a:solidFill>
                <a:latin typeface="Proxima Nova"/>
                <a:ea typeface="Proxima Nova"/>
                <a:cs typeface="Proxima Nova"/>
                <a:sym typeface="Proxima Nova"/>
              </a:rPr>
              <a:t>Built with open-source Kubernetes</a:t>
            </a:r>
            <a:r>
              <a:rPr lang="en" sz="1100" b="1" i="0" u="none" strike="noStrike" cap="none">
                <a:solidFill>
                  <a:schemeClr val="lt1"/>
                </a:solidFill>
                <a:latin typeface="Proxima Nova"/>
                <a:ea typeface="Proxima Nova"/>
                <a:cs typeface="Proxima Nova"/>
                <a:sym typeface="Proxima Nova"/>
              </a:rPr>
              <a:t> — </a:t>
            </a:r>
            <a:r>
              <a:rPr lang="en" sz="1100" i="0" u="none" strike="noStrike" cap="none">
                <a:solidFill>
                  <a:schemeClr val="lt1"/>
                </a:solidFill>
                <a:latin typeface="Proxima Nova"/>
                <a:ea typeface="Proxima Nova"/>
                <a:cs typeface="Proxima Nova"/>
                <a:sym typeface="Proxima Nova"/>
              </a:rPr>
              <a:t>Constant compatibility with the current stable release of Kubernetes, operated by BOSH. No proprietary extensions.</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br>
              <a:rPr lang="en" sz="1100" i="0" u="none" strike="noStrike" cap="none">
                <a:solidFill>
                  <a:schemeClr val="lt1"/>
                </a:solidFill>
                <a:latin typeface="Proxima Nova"/>
                <a:ea typeface="Proxima Nova"/>
                <a:cs typeface="Proxima Nova"/>
                <a:sym typeface="Proxima Nova"/>
              </a:rPr>
            </a:br>
            <a:r>
              <a:rPr lang="en" sz="1100" b="1" i="0" u="none" strike="noStrike" cap="none">
                <a:solidFill>
                  <a:schemeClr val="lt2"/>
                </a:solidFill>
                <a:latin typeface="Proxima Nova"/>
                <a:ea typeface="Proxima Nova"/>
                <a:cs typeface="Proxima Nova"/>
                <a:sym typeface="Proxima Nova"/>
              </a:rPr>
              <a:t>Production-ready </a:t>
            </a:r>
            <a:r>
              <a:rPr lang="en" sz="1100" b="1" i="0" u="none" strike="noStrike" cap="none">
                <a:solidFill>
                  <a:schemeClr val="lt1"/>
                </a:solidFill>
                <a:latin typeface="Proxima Nova"/>
                <a:ea typeface="Proxima Nova"/>
                <a:cs typeface="Proxima Nova"/>
                <a:sym typeface="Proxima Nova"/>
              </a:rPr>
              <a:t> — </a:t>
            </a:r>
            <a:r>
              <a:rPr lang="en" sz="1100">
                <a:solidFill>
                  <a:schemeClr val="lt1"/>
                </a:solidFill>
                <a:latin typeface="Proxima Nova"/>
                <a:ea typeface="Proxima Nova"/>
                <a:cs typeface="Proxima Nova"/>
                <a:sym typeface="Proxima Nova"/>
              </a:rPr>
              <a:t>H</a:t>
            </a:r>
            <a:r>
              <a:rPr lang="en" sz="1100" i="0" u="none" strike="noStrike" cap="none">
                <a:solidFill>
                  <a:schemeClr val="lt1"/>
                </a:solidFill>
                <a:latin typeface="Proxima Nova"/>
                <a:ea typeface="Proxima Nova"/>
                <a:cs typeface="Proxima Nova"/>
                <a:sym typeface="Proxima Nova"/>
              </a:rPr>
              <a:t>ighly available from apps to infrastructure, no single points of failure. Built-in health checks, scaling, auto-healing and rolling upgrades.</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br>
              <a:rPr lang="en" sz="1100" i="0" u="none" strike="noStrike" cap="none">
                <a:solidFill>
                  <a:schemeClr val="lt1"/>
                </a:solidFill>
                <a:latin typeface="Proxima Nova"/>
                <a:ea typeface="Proxima Nova"/>
                <a:cs typeface="Proxima Nova"/>
                <a:sym typeface="Proxima Nova"/>
              </a:rPr>
            </a:br>
            <a:r>
              <a:rPr lang="en" sz="1100" b="1" i="0" u="none" strike="noStrike" cap="none">
                <a:solidFill>
                  <a:schemeClr val="lt2"/>
                </a:solidFill>
                <a:latin typeface="Proxima Nova"/>
                <a:ea typeface="Proxima Nova"/>
                <a:cs typeface="Proxima Nova"/>
                <a:sym typeface="Proxima Nova"/>
              </a:rPr>
              <a:t>Multicloud — </a:t>
            </a:r>
            <a:r>
              <a:rPr lang="en" sz="1100" i="0" u="none" strike="noStrike" cap="none">
                <a:solidFill>
                  <a:schemeClr val="lt1"/>
                </a:solidFill>
                <a:latin typeface="Proxima Nova"/>
                <a:ea typeface="Proxima Nova"/>
                <a:cs typeface="Proxima Nova"/>
                <a:sym typeface="Proxima Nova"/>
              </a:rPr>
              <a:t>BOSH provides a reliable and consistent operational experience. For any cloud. </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Font typeface="Proxima Nova"/>
              <a:buNone/>
            </a:pPr>
            <a:r>
              <a:rPr lang="en" sz="1100" b="1" i="0" u="none" strike="noStrike" cap="none">
                <a:solidFill>
                  <a:schemeClr val="lt2"/>
                </a:solidFill>
                <a:latin typeface="Proxima Nova"/>
                <a:ea typeface="Proxima Nova"/>
                <a:cs typeface="Proxima Nova"/>
                <a:sym typeface="Proxima Nova"/>
              </a:rPr>
              <a:t>Network management and security</a:t>
            </a:r>
            <a:r>
              <a:rPr lang="en" sz="1100" b="1" i="0" u="none" strike="noStrike" cap="none">
                <a:solidFill>
                  <a:schemeClr val="lt1"/>
                </a:solidFill>
                <a:latin typeface="Proxima Nova"/>
                <a:ea typeface="Proxima Nova"/>
                <a:cs typeface="Proxima Nova"/>
                <a:sym typeface="Proxima Nova"/>
              </a:rPr>
              <a:t> </a:t>
            </a:r>
            <a:r>
              <a:rPr lang="en" sz="1100" i="0" u="none" strike="noStrike" cap="none">
                <a:solidFill>
                  <a:schemeClr val="lt1"/>
                </a:solidFill>
                <a:latin typeface="Proxima Nova"/>
                <a:ea typeface="Proxima Nova"/>
                <a:cs typeface="Proxima Nova"/>
                <a:sym typeface="Proxima Nova"/>
              </a:rPr>
              <a:t>out-of-the-box with VMware NSX-T. Multi-cloud, multi-hypervisor.</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Arial"/>
              <a:buNone/>
            </a:pP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1AB9A5"/>
              </a:buClr>
              <a:buFont typeface="Proxima Nova"/>
              <a:buNone/>
            </a:pPr>
            <a:r>
              <a:rPr lang="en" sz="1100" b="1" i="0" u="none" strike="noStrike" cap="none">
                <a:solidFill>
                  <a:schemeClr val="lt2"/>
                </a:solidFill>
                <a:latin typeface="Proxima Nova"/>
                <a:ea typeface="Proxima Nova"/>
                <a:cs typeface="Proxima Nova"/>
                <a:sym typeface="Proxima Nova"/>
              </a:rPr>
              <a:t>GCP APIs access</a:t>
            </a:r>
            <a:r>
              <a:rPr lang="en" sz="1100" b="1" i="0" u="none" strike="noStrike" cap="none">
                <a:solidFill>
                  <a:schemeClr val="lt1"/>
                </a:solidFill>
                <a:latin typeface="Proxima Nova"/>
                <a:ea typeface="Proxima Nova"/>
                <a:cs typeface="Proxima Nova"/>
                <a:sym typeface="Proxima Nova"/>
              </a:rPr>
              <a:t> — </a:t>
            </a:r>
            <a:r>
              <a:rPr lang="en" sz="1100" i="0" u="none" strike="noStrike" cap="none">
                <a:solidFill>
                  <a:schemeClr val="lt1"/>
                </a:solidFill>
                <a:latin typeface="Proxima Nova"/>
                <a:ea typeface="Proxima Nova"/>
                <a:cs typeface="Proxima Nova"/>
                <a:sym typeface="Proxima Nova"/>
              </a:rPr>
              <a:t>The GCP Service Broker allows apps to transparently access Google Cloud APIs, from anywhere. Easily move workloads to/from Google Container Engine (GKE).</a:t>
            </a:r>
            <a:endParaRPr sz="11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Font typeface="Proxima Nova"/>
              <a:buNone/>
            </a:pPr>
            <a:br>
              <a:rPr lang="en" sz="1100" i="0" u="none" strike="noStrike" cap="none">
                <a:solidFill>
                  <a:schemeClr val="lt1"/>
                </a:solidFill>
                <a:latin typeface="Proxima Nova"/>
                <a:ea typeface="Proxima Nova"/>
                <a:cs typeface="Proxima Nova"/>
                <a:sym typeface="Proxima Nova"/>
              </a:rPr>
            </a:br>
            <a:r>
              <a:rPr lang="en" sz="1100" b="1" i="0" u="none" strike="noStrike" cap="none">
                <a:solidFill>
                  <a:schemeClr val="lt2"/>
                </a:solidFill>
                <a:latin typeface="Proxima Nova"/>
                <a:ea typeface="Proxima Nova"/>
                <a:cs typeface="Proxima Nova"/>
                <a:sym typeface="Proxima Nova"/>
              </a:rPr>
              <a:t>Fully automated Ops</a:t>
            </a:r>
            <a:r>
              <a:rPr lang="en" sz="1100" b="1" i="0" u="none" strike="noStrike" cap="none">
                <a:solidFill>
                  <a:schemeClr val="lt1"/>
                </a:solidFill>
                <a:latin typeface="Proxima Nova"/>
                <a:ea typeface="Proxima Nova"/>
                <a:cs typeface="Proxima Nova"/>
                <a:sym typeface="Proxima Nova"/>
              </a:rPr>
              <a:t> — </a:t>
            </a:r>
            <a:r>
              <a:rPr lang="en" sz="1100" i="0" u="none" strike="noStrike" cap="none">
                <a:solidFill>
                  <a:schemeClr val="lt1"/>
                </a:solidFill>
                <a:latin typeface="Proxima Nova"/>
                <a:ea typeface="Proxima Nova"/>
                <a:cs typeface="Proxima Nova"/>
                <a:sym typeface="Proxima Nova"/>
              </a:rPr>
              <a:t>Fully automated deploy, scale, patch, upgrade. No downtime. Use CD pipelines to deploy your platform, too.</a:t>
            </a:r>
            <a:endParaRPr sz="1100">
              <a:solidFill>
                <a:schemeClr val="lt1"/>
              </a:solidFill>
              <a:latin typeface="Proxima Nova"/>
              <a:ea typeface="Proxima Nova"/>
              <a:cs typeface="Proxima Nova"/>
              <a:sym typeface="Proxima Nova"/>
            </a:endParaRPr>
          </a:p>
        </p:txBody>
      </p:sp>
      <p:sp>
        <p:nvSpPr>
          <p:cNvPr id="1704" name="Google Shape;1704;p127"/>
          <p:cNvSpPr/>
          <p:nvPr/>
        </p:nvSpPr>
        <p:spPr>
          <a:xfrm>
            <a:off x="790575" y="391008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1705" name="Google Shape;1705;p127"/>
          <p:cNvSpPr/>
          <p:nvPr/>
        </p:nvSpPr>
        <p:spPr>
          <a:xfrm>
            <a:off x="1436142" y="391008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1706" name="Google Shape;1706;p127"/>
          <p:cNvSpPr/>
          <p:nvPr/>
        </p:nvSpPr>
        <p:spPr>
          <a:xfrm>
            <a:off x="2062275" y="391008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1707" name="Google Shape;1707;p127"/>
          <p:cNvSpPr/>
          <p:nvPr/>
        </p:nvSpPr>
        <p:spPr>
          <a:xfrm>
            <a:off x="2696700" y="391008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1708" name="Google Shape;1708;p127"/>
          <p:cNvSpPr/>
          <p:nvPr/>
        </p:nvSpPr>
        <p:spPr>
          <a:xfrm>
            <a:off x="3331125" y="3910081"/>
            <a:ext cx="560344" cy="325569"/>
          </a:xfrm>
          <a:custGeom>
            <a:avLst/>
            <a:gdLst/>
            <a:ahLst/>
            <a:cxnLst/>
            <a:rect l="l" t="t" r="r" b="b"/>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grpSp>
        <p:nvGrpSpPr>
          <p:cNvPr id="1709" name="Google Shape;1709;p127"/>
          <p:cNvGrpSpPr/>
          <p:nvPr/>
        </p:nvGrpSpPr>
        <p:grpSpPr>
          <a:xfrm>
            <a:off x="777212" y="476303"/>
            <a:ext cx="3149062" cy="682623"/>
            <a:chOff x="238125" y="2073750"/>
            <a:chExt cx="7142350" cy="1548250"/>
          </a:xfrm>
        </p:grpSpPr>
        <p:sp>
          <p:nvSpPr>
            <p:cNvPr id="1710" name="Google Shape;1710;p127"/>
            <p:cNvSpPr/>
            <p:nvPr/>
          </p:nvSpPr>
          <p:spPr>
            <a:xfrm>
              <a:off x="1016075" y="2075975"/>
              <a:ext cx="723600" cy="1051525"/>
            </a:xfrm>
            <a:custGeom>
              <a:avLst/>
              <a:gdLst/>
              <a:ahLst/>
              <a:cxnLst/>
              <a:rect l="l" t="t" r="r" b="b"/>
              <a:pathLst>
                <a:path w="28944" h="42061" extrusionOk="0">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1" name="Google Shape;1711;p127"/>
            <p:cNvSpPr/>
            <p:nvPr/>
          </p:nvSpPr>
          <p:spPr>
            <a:xfrm>
              <a:off x="1016075" y="2073750"/>
              <a:ext cx="731375" cy="1053750"/>
            </a:xfrm>
            <a:custGeom>
              <a:avLst/>
              <a:gdLst/>
              <a:ahLst/>
              <a:cxnLst/>
              <a:rect l="l" t="t" r="r" b="b"/>
              <a:pathLst>
                <a:path w="29255" h="42150" extrusionOk="0">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2" name="Google Shape;1712;p127"/>
            <p:cNvSpPr/>
            <p:nvPr/>
          </p:nvSpPr>
          <p:spPr>
            <a:xfrm>
              <a:off x="627450" y="2322800"/>
              <a:ext cx="723575" cy="1051600"/>
            </a:xfrm>
            <a:custGeom>
              <a:avLst/>
              <a:gdLst/>
              <a:ahLst/>
              <a:cxnLst/>
              <a:rect l="l" t="t" r="r" b="b"/>
              <a:pathLst>
                <a:path w="28943" h="42064" extrusionOk="0">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3" name="Google Shape;1713;p127"/>
            <p:cNvSpPr/>
            <p:nvPr/>
          </p:nvSpPr>
          <p:spPr>
            <a:xfrm>
              <a:off x="627450" y="2320525"/>
              <a:ext cx="731350" cy="1053875"/>
            </a:xfrm>
            <a:custGeom>
              <a:avLst/>
              <a:gdLst/>
              <a:ahLst/>
              <a:cxnLst/>
              <a:rect l="l" t="t" r="r" b="b"/>
              <a:pathLst>
                <a:path w="29254" h="42155" extrusionOk="0">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4" name="Google Shape;1714;p127"/>
            <p:cNvSpPr/>
            <p:nvPr/>
          </p:nvSpPr>
          <p:spPr>
            <a:xfrm>
              <a:off x="238125" y="2570125"/>
              <a:ext cx="723575" cy="1051875"/>
            </a:xfrm>
            <a:custGeom>
              <a:avLst/>
              <a:gdLst/>
              <a:ahLst/>
              <a:cxnLst/>
              <a:rect l="l" t="t" r="r" b="b"/>
              <a:pathLst>
                <a:path w="28943" h="42075" extrusionOk="0">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5" name="Google Shape;1715;p127"/>
            <p:cNvSpPr/>
            <p:nvPr/>
          </p:nvSpPr>
          <p:spPr>
            <a:xfrm>
              <a:off x="238125" y="2567825"/>
              <a:ext cx="731350" cy="1054175"/>
            </a:xfrm>
            <a:custGeom>
              <a:avLst/>
              <a:gdLst/>
              <a:ahLst/>
              <a:cxnLst/>
              <a:rect l="l" t="t" r="r" b="b"/>
              <a:pathLst>
                <a:path w="29254" h="42167" extrusionOk="0">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6" name="Google Shape;1716;p127"/>
            <p:cNvSpPr/>
            <p:nvPr/>
          </p:nvSpPr>
          <p:spPr>
            <a:xfrm>
              <a:off x="2096475" y="2356150"/>
              <a:ext cx="318700" cy="445900"/>
            </a:xfrm>
            <a:custGeom>
              <a:avLst/>
              <a:gdLst/>
              <a:ahLst/>
              <a:cxnLst/>
              <a:rect l="l" t="t" r="r" b="b"/>
              <a:pathLst>
                <a:path w="12748" h="17836" extrusionOk="0">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7" name="Google Shape;1717;p127"/>
            <p:cNvSpPr/>
            <p:nvPr/>
          </p:nvSpPr>
          <p:spPr>
            <a:xfrm>
              <a:off x="2468150" y="2365350"/>
              <a:ext cx="67150" cy="436700"/>
            </a:xfrm>
            <a:custGeom>
              <a:avLst/>
              <a:gdLst/>
              <a:ahLst/>
              <a:cxnLst/>
              <a:rect l="l" t="t" r="r" b="b"/>
              <a:pathLst>
                <a:path w="2686" h="17468" extrusionOk="0">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8" name="Google Shape;1718;p127"/>
            <p:cNvSpPr/>
            <p:nvPr/>
          </p:nvSpPr>
          <p:spPr>
            <a:xfrm>
              <a:off x="2569200" y="2479100"/>
              <a:ext cx="322925" cy="322950"/>
            </a:xfrm>
            <a:custGeom>
              <a:avLst/>
              <a:gdLst/>
              <a:ahLst/>
              <a:cxnLst/>
              <a:rect l="l" t="t" r="r" b="b"/>
              <a:pathLst>
                <a:path w="12917" h="12918" extrusionOk="0">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9" name="Google Shape;1719;p127"/>
            <p:cNvSpPr/>
            <p:nvPr/>
          </p:nvSpPr>
          <p:spPr>
            <a:xfrm>
              <a:off x="2915425" y="2471325"/>
              <a:ext cx="319425" cy="338500"/>
            </a:xfrm>
            <a:custGeom>
              <a:avLst/>
              <a:gdLst/>
              <a:ahLst/>
              <a:cxnLst/>
              <a:rect l="l" t="t" r="r" b="b"/>
              <a:pathLst>
                <a:path w="12777" h="13540" extrusionOk="0">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0" name="Google Shape;1720;p127"/>
            <p:cNvSpPr/>
            <p:nvPr/>
          </p:nvSpPr>
          <p:spPr>
            <a:xfrm>
              <a:off x="3263075" y="2390775"/>
              <a:ext cx="185150" cy="419050"/>
            </a:xfrm>
            <a:custGeom>
              <a:avLst/>
              <a:gdLst/>
              <a:ahLst/>
              <a:cxnLst/>
              <a:rect l="l" t="t" r="r" b="b"/>
              <a:pathLst>
                <a:path w="7406" h="16762" extrusionOk="0">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1" name="Google Shape;1721;p127"/>
            <p:cNvSpPr/>
            <p:nvPr/>
          </p:nvSpPr>
          <p:spPr>
            <a:xfrm>
              <a:off x="3475050" y="2471325"/>
              <a:ext cx="269950" cy="338500"/>
            </a:xfrm>
            <a:custGeom>
              <a:avLst/>
              <a:gdLst/>
              <a:ahLst/>
              <a:cxnLst/>
              <a:rect l="l" t="t" r="r" b="b"/>
              <a:pathLst>
                <a:path w="10798" h="13540" extrusionOk="0">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2" name="Google Shape;1722;p127"/>
            <p:cNvSpPr/>
            <p:nvPr/>
          </p:nvSpPr>
          <p:spPr>
            <a:xfrm>
              <a:off x="3835425" y="2356150"/>
              <a:ext cx="50200" cy="445900"/>
            </a:xfrm>
            <a:custGeom>
              <a:avLst/>
              <a:gdLst/>
              <a:ahLst/>
              <a:cxnLst/>
              <a:rect l="l" t="t" r="r" b="b"/>
              <a:pathLst>
                <a:path w="2008" h="17836" extrusionOk="0">
                  <a:moveTo>
                    <a:pt x="1" y="1"/>
                  </a:moveTo>
                  <a:lnTo>
                    <a:pt x="1" y="17835"/>
                  </a:lnTo>
                  <a:lnTo>
                    <a:pt x="2007" y="17835"/>
                  </a:lnTo>
                  <a:lnTo>
                    <a:pt x="2007" y="1"/>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3" name="Google Shape;1723;p127"/>
            <p:cNvSpPr/>
            <p:nvPr/>
          </p:nvSpPr>
          <p:spPr>
            <a:xfrm>
              <a:off x="2067500" y="2979375"/>
              <a:ext cx="423275" cy="460725"/>
            </a:xfrm>
            <a:custGeom>
              <a:avLst/>
              <a:gdLst/>
              <a:ahLst/>
              <a:cxnLst/>
              <a:rect l="l" t="t" r="r" b="b"/>
              <a:pathLst>
                <a:path w="16931" h="18429" extrusionOk="0">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4" name="Google Shape;1724;p127"/>
            <p:cNvSpPr/>
            <p:nvPr/>
          </p:nvSpPr>
          <p:spPr>
            <a:xfrm>
              <a:off x="2514775" y="3101625"/>
              <a:ext cx="341325" cy="338475"/>
            </a:xfrm>
            <a:custGeom>
              <a:avLst/>
              <a:gdLst/>
              <a:ahLst/>
              <a:cxnLst/>
              <a:rect l="l" t="t" r="r" b="b"/>
              <a:pathLst>
                <a:path w="13653" h="13539" extrusionOk="0">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5" name="Google Shape;1725;p127"/>
            <p:cNvSpPr/>
            <p:nvPr/>
          </p:nvSpPr>
          <p:spPr>
            <a:xfrm>
              <a:off x="2909075" y="3101625"/>
              <a:ext cx="302450" cy="330700"/>
            </a:xfrm>
            <a:custGeom>
              <a:avLst/>
              <a:gdLst/>
              <a:ahLst/>
              <a:cxnLst/>
              <a:rect l="l" t="t" r="r" b="b"/>
              <a:pathLst>
                <a:path w="12098" h="13228" extrusionOk="0">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6" name="Google Shape;1726;p127"/>
            <p:cNvSpPr/>
            <p:nvPr/>
          </p:nvSpPr>
          <p:spPr>
            <a:xfrm>
              <a:off x="3248950" y="3021775"/>
              <a:ext cx="216250" cy="418325"/>
            </a:xfrm>
            <a:custGeom>
              <a:avLst/>
              <a:gdLst/>
              <a:ahLst/>
              <a:cxnLst/>
              <a:rect l="l" t="t" r="r" b="b"/>
              <a:pathLst>
                <a:path w="8650" h="16733" extrusionOk="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7" name="Google Shape;1727;p127"/>
            <p:cNvSpPr/>
            <p:nvPr/>
          </p:nvSpPr>
          <p:spPr>
            <a:xfrm>
              <a:off x="3481425" y="3101625"/>
              <a:ext cx="298900" cy="338475"/>
            </a:xfrm>
            <a:custGeom>
              <a:avLst/>
              <a:gdLst/>
              <a:ahLst/>
              <a:cxnLst/>
              <a:rect l="l" t="t" r="r" b="b"/>
              <a:pathLst>
                <a:path w="11956" h="13539" extrusionOk="0">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8" name="Google Shape;1728;p127"/>
            <p:cNvSpPr/>
            <p:nvPr/>
          </p:nvSpPr>
          <p:spPr>
            <a:xfrm>
              <a:off x="3846025" y="2973725"/>
              <a:ext cx="101775" cy="458600"/>
            </a:xfrm>
            <a:custGeom>
              <a:avLst/>
              <a:gdLst/>
              <a:ahLst/>
              <a:cxnLst/>
              <a:rect l="l" t="t" r="r" b="b"/>
              <a:pathLst>
                <a:path w="4071" h="18344" extrusionOk="0">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9" name="Google Shape;1729;p127"/>
            <p:cNvSpPr/>
            <p:nvPr/>
          </p:nvSpPr>
          <p:spPr>
            <a:xfrm>
              <a:off x="4013500" y="3101625"/>
              <a:ext cx="303150" cy="330700"/>
            </a:xfrm>
            <a:custGeom>
              <a:avLst/>
              <a:gdLst/>
              <a:ahLst/>
              <a:cxnLst/>
              <a:rect l="l" t="t" r="r" b="b"/>
              <a:pathLst>
                <a:path w="12126" h="13228" extrusionOk="0">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0" name="Google Shape;1730;p127"/>
            <p:cNvSpPr/>
            <p:nvPr/>
          </p:nvSpPr>
          <p:spPr>
            <a:xfrm>
              <a:off x="4369625" y="3101625"/>
              <a:ext cx="328575" cy="338475"/>
            </a:xfrm>
            <a:custGeom>
              <a:avLst/>
              <a:gdLst/>
              <a:ahLst/>
              <a:cxnLst/>
              <a:rect l="l" t="t" r="r" b="b"/>
              <a:pathLst>
                <a:path w="13143" h="13539" extrusionOk="0">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1" name="Google Shape;1731;p127"/>
            <p:cNvSpPr/>
            <p:nvPr/>
          </p:nvSpPr>
          <p:spPr>
            <a:xfrm>
              <a:off x="4749775" y="3101625"/>
              <a:ext cx="187975" cy="330700"/>
            </a:xfrm>
            <a:custGeom>
              <a:avLst/>
              <a:gdLst/>
              <a:ahLst/>
              <a:cxnLst/>
              <a:rect l="l" t="t" r="r" b="b"/>
              <a:pathLst>
                <a:path w="7519" h="13228" extrusionOk="0">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2" name="Google Shape;1732;p127"/>
            <p:cNvSpPr/>
            <p:nvPr/>
          </p:nvSpPr>
          <p:spPr>
            <a:xfrm>
              <a:off x="5113675" y="2980075"/>
              <a:ext cx="366750" cy="460025"/>
            </a:xfrm>
            <a:custGeom>
              <a:avLst/>
              <a:gdLst/>
              <a:ahLst/>
              <a:cxnLst/>
              <a:rect l="l" t="t" r="r" b="b"/>
              <a:pathLst>
                <a:path w="14670" h="18401" extrusionOk="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3" name="Google Shape;1733;p127"/>
            <p:cNvSpPr/>
            <p:nvPr/>
          </p:nvSpPr>
          <p:spPr>
            <a:xfrm>
              <a:off x="5511475" y="3101625"/>
              <a:ext cx="329325" cy="338475"/>
            </a:xfrm>
            <a:custGeom>
              <a:avLst/>
              <a:gdLst/>
              <a:ahLst/>
              <a:cxnLst/>
              <a:rect l="l" t="t" r="r" b="b"/>
              <a:pathLst>
                <a:path w="13173" h="13539" extrusionOk="0">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4" name="Google Shape;1734;p127"/>
            <p:cNvSpPr/>
            <p:nvPr/>
          </p:nvSpPr>
          <p:spPr>
            <a:xfrm>
              <a:off x="5891650" y="3101625"/>
              <a:ext cx="187975" cy="330700"/>
            </a:xfrm>
            <a:custGeom>
              <a:avLst/>
              <a:gdLst/>
              <a:ahLst/>
              <a:cxnLst/>
              <a:rect l="l" t="t" r="r" b="b"/>
              <a:pathLst>
                <a:path w="7519" h="13228" extrusionOk="0">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5" name="Google Shape;1735;p127"/>
            <p:cNvSpPr/>
            <p:nvPr/>
          </p:nvSpPr>
          <p:spPr>
            <a:xfrm>
              <a:off x="6076050" y="3109400"/>
              <a:ext cx="351225" cy="322925"/>
            </a:xfrm>
            <a:custGeom>
              <a:avLst/>
              <a:gdLst/>
              <a:ahLst/>
              <a:cxnLst/>
              <a:rect l="l" t="t" r="r" b="b"/>
              <a:pathLst>
                <a:path w="14049" h="12917" extrusionOk="0">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6" name="Google Shape;1736;p127"/>
            <p:cNvSpPr/>
            <p:nvPr/>
          </p:nvSpPr>
          <p:spPr>
            <a:xfrm>
              <a:off x="6446325" y="2973725"/>
              <a:ext cx="101775" cy="458600"/>
            </a:xfrm>
            <a:custGeom>
              <a:avLst/>
              <a:gdLst/>
              <a:ahLst/>
              <a:cxnLst/>
              <a:rect l="l" t="t" r="r" b="b"/>
              <a:pathLst>
                <a:path w="4071" h="18344" extrusionOk="0">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7" name="Google Shape;1737;p127"/>
            <p:cNvSpPr/>
            <p:nvPr/>
          </p:nvSpPr>
          <p:spPr>
            <a:xfrm>
              <a:off x="6593300" y="3101625"/>
              <a:ext cx="298900" cy="338475"/>
            </a:xfrm>
            <a:custGeom>
              <a:avLst/>
              <a:gdLst/>
              <a:ahLst/>
              <a:cxnLst/>
              <a:rect l="l" t="t" r="r" b="b"/>
              <a:pathLst>
                <a:path w="11956" h="13539" extrusionOk="0">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8" name="Google Shape;1738;p127"/>
            <p:cNvSpPr/>
            <p:nvPr/>
          </p:nvSpPr>
          <p:spPr>
            <a:xfrm>
              <a:off x="6916925" y="3101625"/>
              <a:ext cx="328600" cy="338475"/>
            </a:xfrm>
            <a:custGeom>
              <a:avLst/>
              <a:gdLst/>
              <a:ahLst/>
              <a:cxnLst/>
              <a:rect l="l" t="t" r="r" b="b"/>
              <a:pathLst>
                <a:path w="13144" h="13539" extrusionOk="0">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9" name="Google Shape;1739;p127"/>
            <p:cNvSpPr/>
            <p:nvPr/>
          </p:nvSpPr>
          <p:spPr>
            <a:xfrm>
              <a:off x="7253975" y="3109400"/>
              <a:ext cx="126500" cy="69275"/>
            </a:xfrm>
            <a:custGeom>
              <a:avLst/>
              <a:gdLst/>
              <a:ahLst/>
              <a:cxnLst/>
              <a:rect l="l" t="t" r="r" b="b"/>
              <a:pathLst>
                <a:path w="5060" h="2771" extrusionOk="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40" name="Google Shape;1740;p127"/>
          <p:cNvSpPr/>
          <p:nvPr/>
        </p:nvSpPr>
        <p:spPr>
          <a:xfrm rot="-5400000">
            <a:off x="-497954" y="2437613"/>
            <a:ext cx="2162700" cy="395400"/>
          </a:xfrm>
          <a:prstGeom prst="roundRect">
            <a:avLst>
              <a:gd name="adj" fmla="val 7068"/>
            </a:avLst>
          </a:prstGeom>
          <a:solidFill>
            <a:srgbClr val="78909C"/>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a:solidFill>
                  <a:srgbClr val="FFFFFF"/>
                </a:solidFill>
                <a:latin typeface="Proxima Nova"/>
                <a:ea typeface="Proxima Nova"/>
                <a:cs typeface="Proxima Nova"/>
                <a:sym typeface="Proxima Nova"/>
              </a:rPr>
              <a:t>PKS Controller</a:t>
            </a:r>
            <a:endParaRPr sz="1200" i="0" u="none" strike="noStrike" cap="none">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grpSp>
        <p:nvGrpSpPr>
          <p:cNvPr id="1745" name="Google Shape;1745;p128"/>
          <p:cNvGrpSpPr/>
          <p:nvPr/>
        </p:nvGrpSpPr>
        <p:grpSpPr>
          <a:xfrm>
            <a:off x="1700762" y="4012123"/>
            <a:ext cx="1301327" cy="424682"/>
            <a:chOff x="250375" y="1700575"/>
            <a:chExt cx="7064750" cy="2305550"/>
          </a:xfrm>
        </p:grpSpPr>
        <p:sp>
          <p:nvSpPr>
            <p:cNvPr id="1746" name="Google Shape;1746;p128"/>
            <p:cNvSpPr/>
            <p:nvPr/>
          </p:nvSpPr>
          <p:spPr>
            <a:xfrm>
              <a:off x="250375" y="1700575"/>
              <a:ext cx="1742700" cy="1789150"/>
            </a:xfrm>
            <a:custGeom>
              <a:avLst/>
              <a:gdLst/>
              <a:ahLst/>
              <a:cxnLst/>
              <a:rect l="l" t="t" r="r" b="b"/>
              <a:pathLst>
                <a:path w="69708" h="71566" extrusionOk="0">
                  <a:moveTo>
                    <a:pt x="36905" y="0"/>
                  </a:moveTo>
                  <a:cubicBezTo>
                    <a:pt x="36703" y="0"/>
                    <a:pt x="36501" y="2"/>
                    <a:pt x="36298" y="6"/>
                  </a:cubicBezTo>
                  <a:cubicBezTo>
                    <a:pt x="16569" y="6"/>
                    <a:pt x="1" y="16083"/>
                    <a:pt x="1" y="35758"/>
                  </a:cubicBezTo>
                  <a:cubicBezTo>
                    <a:pt x="1" y="55488"/>
                    <a:pt x="16569" y="71511"/>
                    <a:pt x="36298" y="71566"/>
                  </a:cubicBezTo>
                  <a:cubicBezTo>
                    <a:pt x="46926" y="71566"/>
                    <a:pt x="54938" y="68077"/>
                    <a:pt x="61260" y="61537"/>
                  </a:cubicBezTo>
                  <a:cubicBezTo>
                    <a:pt x="67691" y="55052"/>
                    <a:pt x="69708" y="46004"/>
                    <a:pt x="69708" y="38647"/>
                  </a:cubicBezTo>
                  <a:cubicBezTo>
                    <a:pt x="69708" y="36630"/>
                    <a:pt x="69544" y="34559"/>
                    <a:pt x="69163" y="32543"/>
                  </a:cubicBezTo>
                  <a:lnTo>
                    <a:pt x="36298" y="32543"/>
                  </a:lnTo>
                  <a:lnTo>
                    <a:pt x="36298" y="42353"/>
                  </a:lnTo>
                  <a:lnTo>
                    <a:pt x="59679" y="42353"/>
                  </a:lnTo>
                  <a:cubicBezTo>
                    <a:pt x="58971" y="47803"/>
                    <a:pt x="57172" y="51782"/>
                    <a:pt x="54338" y="54616"/>
                  </a:cubicBezTo>
                  <a:cubicBezTo>
                    <a:pt x="50959" y="57995"/>
                    <a:pt x="45618" y="61755"/>
                    <a:pt x="36298" y="61755"/>
                  </a:cubicBezTo>
                  <a:cubicBezTo>
                    <a:pt x="21910" y="61755"/>
                    <a:pt x="10683" y="50201"/>
                    <a:pt x="10683" y="35758"/>
                  </a:cubicBezTo>
                  <a:cubicBezTo>
                    <a:pt x="10683" y="21370"/>
                    <a:pt x="21910" y="9761"/>
                    <a:pt x="36298" y="9761"/>
                  </a:cubicBezTo>
                  <a:cubicBezTo>
                    <a:pt x="36368" y="9761"/>
                    <a:pt x="36438" y="9760"/>
                    <a:pt x="36507" y="9760"/>
                  </a:cubicBezTo>
                  <a:cubicBezTo>
                    <a:pt x="42973" y="9760"/>
                    <a:pt x="49211" y="12262"/>
                    <a:pt x="53902" y="16737"/>
                  </a:cubicBezTo>
                  <a:lnTo>
                    <a:pt x="60824" y="9870"/>
                  </a:lnTo>
                  <a:cubicBezTo>
                    <a:pt x="54428" y="3528"/>
                    <a:pt x="45844" y="0"/>
                    <a:pt x="36905" y="0"/>
                  </a:cubicBezTo>
                  <a:close/>
                </a:path>
              </a:pathLst>
            </a:custGeom>
            <a:solidFill>
              <a:srgbClr val="4095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7" name="Google Shape;1747;p128"/>
            <p:cNvSpPr/>
            <p:nvPr/>
          </p:nvSpPr>
          <p:spPr>
            <a:xfrm>
              <a:off x="2078900" y="2337000"/>
              <a:ext cx="1155450" cy="1151375"/>
            </a:xfrm>
            <a:custGeom>
              <a:avLst/>
              <a:gdLst/>
              <a:ahLst/>
              <a:cxnLst/>
              <a:rect l="l" t="t" r="r" b="b"/>
              <a:pathLst>
                <a:path w="46218" h="46055" extrusionOk="0">
                  <a:moveTo>
                    <a:pt x="23109" y="9102"/>
                  </a:moveTo>
                  <a:cubicBezTo>
                    <a:pt x="30085" y="9102"/>
                    <a:pt x="36080" y="14770"/>
                    <a:pt x="36080" y="23055"/>
                  </a:cubicBezTo>
                  <a:cubicBezTo>
                    <a:pt x="36080" y="31339"/>
                    <a:pt x="30085" y="37007"/>
                    <a:pt x="23109" y="37007"/>
                  </a:cubicBezTo>
                  <a:cubicBezTo>
                    <a:pt x="16133" y="37007"/>
                    <a:pt x="10137" y="31230"/>
                    <a:pt x="10137" y="23055"/>
                  </a:cubicBezTo>
                  <a:cubicBezTo>
                    <a:pt x="10137" y="14825"/>
                    <a:pt x="16133" y="9102"/>
                    <a:pt x="23109" y="9102"/>
                  </a:cubicBezTo>
                  <a:close/>
                  <a:moveTo>
                    <a:pt x="23109" y="1"/>
                  </a:moveTo>
                  <a:cubicBezTo>
                    <a:pt x="10355" y="1"/>
                    <a:pt x="0" y="9702"/>
                    <a:pt x="0" y="23055"/>
                  </a:cubicBezTo>
                  <a:cubicBezTo>
                    <a:pt x="0" y="36353"/>
                    <a:pt x="10355" y="46054"/>
                    <a:pt x="23109" y="46054"/>
                  </a:cubicBezTo>
                  <a:cubicBezTo>
                    <a:pt x="35862" y="46054"/>
                    <a:pt x="46217" y="36244"/>
                    <a:pt x="46217" y="23000"/>
                  </a:cubicBezTo>
                  <a:cubicBezTo>
                    <a:pt x="46217" y="9756"/>
                    <a:pt x="35862" y="1"/>
                    <a:pt x="23109" y="1"/>
                  </a:cubicBezTo>
                  <a:close/>
                </a:path>
              </a:pathLst>
            </a:custGeom>
            <a:solidFill>
              <a:srgbClr val="EF463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8" name="Google Shape;1748;p128"/>
            <p:cNvSpPr/>
            <p:nvPr/>
          </p:nvSpPr>
          <p:spPr>
            <a:xfrm>
              <a:off x="3339225" y="2337000"/>
              <a:ext cx="1155450" cy="1151375"/>
            </a:xfrm>
            <a:custGeom>
              <a:avLst/>
              <a:gdLst/>
              <a:ahLst/>
              <a:cxnLst/>
              <a:rect l="l" t="t" r="r" b="b"/>
              <a:pathLst>
                <a:path w="46218" h="46055" extrusionOk="0">
                  <a:moveTo>
                    <a:pt x="23109" y="9102"/>
                  </a:moveTo>
                  <a:cubicBezTo>
                    <a:pt x="30086" y="9102"/>
                    <a:pt x="36081" y="14770"/>
                    <a:pt x="36081" y="23055"/>
                  </a:cubicBezTo>
                  <a:cubicBezTo>
                    <a:pt x="36081" y="31339"/>
                    <a:pt x="30086" y="37007"/>
                    <a:pt x="23109" y="37007"/>
                  </a:cubicBezTo>
                  <a:cubicBezTo>
                    <a:pt x="16133" y="37007"/>
                    <a:pt x="10138" y="31230"/>
                    <a:pt x="10138" y="23055"/>
                  </a:cubicBezTo>
                  <a:cubicBezTo>
                    <a:pt x="10138" y="14825"/>
                    <a:pt x="16133" y="9102"/>
                    <a:pt x="23109" y="9102"/>
                  </a:cubicBezTo>
                  <a:close/>
                  <a:moveTo>
                    <a:pt x="23109" y="1"/>
                  </a:moveTo>
                  <a:cubicBezTo>
                    <a:pt x="10356" y="1"/>
                    <a:pt x="1" y="9702"/>
                    <a:pt x="1" y="23055"/>
                  </a:cubicBezTo>
                  <a:cubicBezTo>
                    <a:pt x="1" y="36353"/>
                    <a:pt x="10356" y="46054"/>
                    <a:pt x="23109" y="46054"/>
                  </a:cubicBezTo>
                  <a:cubicBezTo>
                    <a:pt x="35863" y="46054"/>
                    <a:pt x="46218" y="36244"/>
                    <a:pt x="46218" y="23000"/>
                  </a:cubicBezTo>
                  <a:cubicBezTo>
                    <a:pt x="46218" y="9756"/>
                    <a:pt x="35863" y="1"/>
                    <a:pt x="23109" y="1"/>
                  </a:cubicBezTo>
                  <a:close/>
                </a:path>
              </a:pathLst>
            </a:custGeom>
            <a:solidFill>
              <a:srgbClr val="FFC20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9" name="Google Shape;1749;p128"/>
            <p:cNvSpPr/>
            <p:nvPr/>
          </p:nvSpPr>
          <p:spPr>
            <a:xfrm>
              <a:off x="4600925" y="2337000"/>
              <a:ext cx="1105050" cy="1669125"/>
            </a:xfrm>
            <a:custGeom>
              <a:avLst/>
              <a:gdLst/>
              <a:ahLst/>
              <a:cxnLst/>
              <a:rect l="l" t="t" r="r" b="b"/>
              <a:pathLst>
                <a:path w="44202" h="66765" extrusionOk="0">
                  <a:moveTo>
                    <a:pt x="22946" y="9102"/>
                  </a:moveTo>
                  <a:cubicBezTo>
                    <a:pt x="29922" y="9102"/>
                    <a:pt x="35209" y="14988"/>
                    <a:pt x="35209" y="23109"/>
                  </a:cubicBezTo>
                  <a:cubicBezTo>
                    <a:pt x="35209" y="31230"/>
                    <a:pt x="29813" y="37007"/>
                    <a:pt x="22946" y="37007"/>
                  </a:cubicBezTo>
                  <a:cubicBezTo>
                    <a:pt x="15970" y="37007"/>
                    <a:pt x="10138" y="31175"/>
                    <a:pt x="10138" y="23109"/>
                  </a:cubicBezTo>
                  <a:cubicBezTo>
                    <a:pt x="10138" y="15097"/>
                    <a:pt x="15970" y="9102"/>
                    <a:pt x="22946" y="9102"/>
                  </a:cubicBezTo>
                  <a:close/>
                  <a:moveTo>
                    <a:pt x="22074" y="1"/>
                  </a:moveTo>
                  <a:cubicBezTo>
                    <a:pt x="10520" y="1"/>
                    <a:pt x="1" y="10138"/>
                    <a:pt x="1" y="23109"/>
                  </a:cubicBezTo>
                  <a:cubicBezTo>
                    <a:pt x="1" y="36135"/>
                    <a:pt x="10520" y="46054"/>
                    <a:pt x="22074" y="46054"/>
                  </a:cubicBezTo>
                  <a:cubicBezTo>
                    <a:pt x="27524" y="46054"/>
                    <a:pt x="31884" y="43601"/>
                    <a:pt x="34173" y="40822"/>
                  </a:cubicBezTo>
                  <a:lnTo>
                    <a:pt x="34500" y="40822"/>
                  </a:lnTo>
                  <a:lnTo>
                    <a:pt x="34500" y="44092"/>
                  </a:lnTo>
                  <a:cubicBezTo>
                    <a:pt x="34500" y="52921"/>
                    <a:pt x="29813" y="57608"/>
                    <a:pt x="22237" y="57608"/>
                  </a:cubicBezTo>
                  <a:cubicBezTo>
                    <a:pt x="16079" y="57608"/>
                    <a:pt x="12209" y="53194"/>
                    <a:pt x="10683" y="49433"/>
                  </a:cubicBezTo>
                  <a:lnTo>
                    <a:pt x="1854" y="53139"/>
                  </a:lnTo>
                  <a:cubicBezTo>
                    <a:pt x="5270" y="61382"/>
                    <a:pt x="13273" y="66765"/>
                    <a:pt x="22158" y="66765"/>
                  </a:cubicBezTo>
                  <a:cubicBezTo>
                    <a:pt x="22203" y="66765"/>
                    <a:pt x="22247" y="66765"/>
                    <a:pt x="22292" y="66764"/>
                  </a:cubicBezTo>
                  <a:cubicBezTo>
                    <a:pt x="34173" y="66764"/>
                    <a:pt x="44201" y="59788"/>
                    <a:pt x="44201" y="42784"/>
                  </a:cubicBezTo>
                  <a:lnTo>
                    <a:pt x="44201" y="1418"/>
                  </a:lnTo>
                  <a:lnTo>
                    <a:pt x="34500" y="1418"/>
                  </a:lnTo>
                  <a:lnTo>
                    <a:pt x="34500" y="5178"/>
                  </a:lnTo>
                  <a:lnTo>
                    <a:pt x="34173" y="5178"/>
                  </a:lnTo>
                  <a:cubicBezTo>
                    <a:pt x="31884" y="2453"/>
                    <a:pt x="27524" y="1"/>
                    <a:pt x="22074" y="1"/>
                  </a:cubicBezTo>
                  <a:close/>
                </a:path>
              </a:pathLst>
            </a:custGeom>
            <a:solidFill>
              <a:srgbClr val="4095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0" name="Google Shape;1750;p128"/>
            <p:cNvSpPr/>
            <p:nvPr/>
          </p:nvSpPr>
          <p:spPr>
            <a:xfrm>
              <a:off x="5877625" y="1762025"/>
              <a:ext cx="253450" cy="1692275"/>
            </a:xfrm>
            <a:custGeom>
              <a:avLst/>
              <a:gdLst/>
              <a:ahLst/>
              <a:cxnLst/>
              <a:rect l="l" t="t" r="r" b="b"/>
              <a:pathLst>
                <a:path w="10138" h="67691" extrusionOk="0">
                  <a:moveTo>
                    <a:pt x="1" y="0"/>
                  </a:moveTo>
                  <a:lnTo>
                    <a:pt x="1" y="67691"/>
                  </a:lnTo>
                  <a:lnTo>
                    <a:pt x="10138" y="67691"/>
                  </a:lnTo>
                  <a:lnTo>
                    <a:pt x="10138" y="0"/>
                  </a:lnTo>
                  <a:close/>
                </a:path>
              </a:pathLst>
            </a:custGeom>
            <a:solidFill>
              <a:srgbClr val="30B4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1" name="Google Shape;1751;p128"/>
            <p:cNvSpPr/>
            <p:nvPr/>
          </p:nvSpPr>
          <p:spPr>
            <a:xfrm>
              <a:off x="6253675" y="2338375"/>
              <a:ext cx="1061450" cy="1151350"/>
            </a:xfrm>
            <a:custGeom>
              <a:avLst/>
              <a:gdLst/>
              <a:ahLst/>
              <a:cxnLst/>
              <a:rect l="l" t="t" r="r" b="b"/>
              <a:pathLst>
                <a:path w="42458" h="46054" extrusionOk="0">
                  <a:moveTo>
                    <a:pt x="22074" y="8884"/>
                  </a:moveTo>
                  <a:cubicBezTo>
                    <a:pt x="26053" y="8884"/>
                    <a:pt x="29486" y="10846"/>
                    <a:pt x="30576" y="13734"/>
                  </a:cubicBezTo>
                  <a:lnTo>
                    <a:pt x="10029" y="22291"/>
                  </a:lnTo>
                  <a:lnTo>
                    <a:pt x="10029" y="22291"/>
                  </a:lnTo>
                  <a:cubicBezTo>
                    <a:pt x="9757" y="13407"/>
                    <a:pt x="16896" y="8884"/>
                    <a:pt x="22019" y="8884"/>
                  </a:cubicBezTo>
                  <a:close/>
                  <a:moveTo>
                    <a:pt x="21692" y="0"/>
                  </a:moveTo>
                  <a:cubicBezTo>
                    <a:pt x="9757" y="0"/>
                    <a:pt x="1" y="9320"/>
                    <a:pt x="1" y="23000"/>
                  </a:cubicBezTo>
                  <a:cubicBezTo>
                    <a:pt x="1" y="35916"/>
                    <a:pt x="9757" y="46054"/>
                    <a:pt x="22837" y="46054"/>
                  </a:cubicBezTo>
                  <a:cubicBezTo>
                    <a:pt x="30576" y="46054"/>
                    <a:pt x="37770" y="42238"/>
                    <a:pt x="42021" y="35807"/>
                  </a:cubicBezTo>
                  <a:lnTo>
                    <a:pt x="34173" y="30575"/>
                  </a:lnTo>
                  <a:cubicBezTo>
                    <a:pt x="31557" y="34390"/>
                    <a:pt x="27960" y="36952"/>
                    <a:pt x="22837" y="36952"/>
                  </a:cubicBezTo>
                  <a:cubicBezTo>
                    <a:pt x="17714" y="36952"/>
                    <a:pt x="14008" y="34608"/>
                    <a:pt x="11664" y="29976"/>
                  </a:cubicBezTo>
                  <a:lnTo>
                    <a:pt x="42457" y="17222"/>
                  </a:lnTo>
                  <a:lnTo>
                    <a:pt x="41422" y="14661"/>
                  </a:lnTo>
                  <a:cubicBezTo>
                    <a:pt x="39514" y="9483"/>
                    <a:pt x="33683" y="0"/>
                    <a:pt x="21692" y="0"/>
                  </a:cubicBezTo>
                  <a:close/>
                </a:path>
              </a:pathLst>
            </a:custGeom>
            <a:solidFill>
              <a:srgbClr val="EF463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52" name="Google Shape;1752;p128"/>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b="1" i="0" u="none" strike="noStrike" cap="none">
                <a:solidFill>
                  <a:srgbClr val="00253E"/>
                </a:solidFill>
                <a:latin typeface="Proxima Nova"/>
                <a:ea typeface="Proxima Nova"/>
                <a:cs typeface="Proxima Nova"/>
                <a:sym typeface="Proxima Nova"/>
              </a:rPr>
              <a:t>Pivotal Container Service (PKS)</a:t>
            </a:r>
            <a:r>
              <a:rPr lang="en" sz="2400"/>
              <a:t>: A Runtime for Containers</a:t>
            </a:r>
            <a:endParaRPr/>
          </a:p>
        </p:txBody>
      </p:sp>
      <p:sp>
        <p:nvSpPr>
          <p:cNvPr id="1753" name="Google Shape;1753;p128"/>
          <p:cNvSpPr txBox="1"/>
          <p:nvPr/>
        </p:nvSpPr>
        <p:spPr>
          <a:xfrm>
            <a:off x="2154325" y="2834582"/>
            <a:ext cx="394200" cy="5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endParaRPr sz="2400"/>
          </a:p>
        </p:txBody>
      </p:sp>
      <p:sp>
        <p:nvSpPr>
          <p:cNvPr id="1754" name="Google Shape;1754;p128"/>
          <p:cNvSpPr txBox="1"/>
          <p:nvPr/>
        </p:nvSpPr>
        <p:spPr>
          <a:xfrm>
            <a:off x="2154325" y="3593466"/>
            <a:ext cx="394200" cy="5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t>+</a:t>
            </a:r>
            <a:endParaRPr sz="2400"/>
          </a:p>
        </p:txBody>
      </p:sp>
      <p:grpSp>
        <p:nvGrpSpPr>
          <p:cNvPr id="1755" name="Google Shape;1755;p128"/>
          <p:cNvGrpSpPr/>
          <p:nvPr/>
        </p:nvGrpSpPr>
        <p:grpSpPr>
          <a:xfrm>
            <a:off x="1694778" y="3357226"/>
            <a:ext cx="1313294" cy="215790"/>
            <a:chOff x="216000" y="2252575"/>
            <a:chExt cx="7164725" cy="1177250"/>
          </a:xfrm>
        </p:grpSpPr>
        <p:sp>
          <p:nvSpPr>
            <p:cNvPr id="1756" name="Google Shape;1756;p128"/>
            <p:cNvSpPr/>
            <p:nvPr/>
          </p:nvSpPr>
          <p:spPr>
            <a:xfrm>
              <a:off x="216000" y="2252575"/>
              <a:ext cx="2703525" cy="1177250"/>
            </a:xfrm>
            <a:custGeom>
              <a:avLst/>
              <a:gdLst/>
              <a:ahLst/>
              <a:cxnLst/>
              <a:rect l="l" t="t" r="r" b="b"/>
              <a:pathLst>
                <a:path w="108141" h="47090" extrusionOk="0">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7" name="Google Shape;1757;p128"/>
            <p:cNvSpPr/>
            <p:nvPr/>
          </p:nvSpPr>
          <p:spPr>
            <a:xfrm>
              <a:off x="2971850" y="2320050"/>
              <a:ext cx="1535550" cy="1072550"/>
            </a:xfrm>
            <a:custGeom>
              <a:avLst/>
              <a:gdLst/>
              <a:ahLst/>
              <a:cxnLst/>
              <a:rect l="l" t="t" r="r" b="b"/>
              <a:pathLst>
                <a:path w="61422" h="42902" extrusionOk="0">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8" name="Google Shape;1758;p128"/>
            <p:cNvSpPr/>
            <p:nvPr/>
          </p:nvSpPr>
          <p:spPr>
            <a:xfrm>
              <a:off x="4438750" y="2302600"/>
              <a:ext cx="970200" cy="1114425"/>
            </a:xfrm>
            <a:custGeom>
              <a:avLst/>
              <a:gdLst/>
              <a:ahLst/>
              <a:cxnLst/>
              <a:rect l="l" t="t" r="r" b="b"/>
              <a:pathLst>
                <a:path w="38808" h="44577" extrusionOk="0">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9" name="Google Shape;1759;p128"/>
            <p:cNvSpPr/>
            <p:nvPr/>
          </p:nvSpPr>
          <p:spPr>
            <a:xfrm>
              <a:off x="6135975" y="2299100"/>
              <a:ext cx="974875" cy="1121425"/>
            </a:xfrm>
            <a:custGeom>
              <a:avLst/>
              <a:gdLst/>
              <a:ahLst/>
              <a:cxnLst/>
              <a:rect l="l" t="t" r="r" b="b"/>
              <a:pathLst>
                <a:path w="38995" h="44857" extrusionOk="0">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0" name="Google Shape;1760;p128"/>
            <p:cNvSpPr/>
            <p:nvPr/>
          </p:nvSpPr>
          <p:spPr>
            <a:xfrm>
              <a:off x="5583425" y="2330525"/>
              <a:ext cx="589800" cy="1066725"/>
            </a:xfrm>
            <a:custGeom>
              <a:avLst/>
              <a:gdLst/>
              <a:ahLst/>
              <a:cxnLst/>
              <a:rect l="l" t="t" r="r" b="b"/>
              <a:pathLst>
                <a:path w="23592" h="42669" extrusionOk="0">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1" name="Google Shape;1761;p128"/>
            <p:cNvSpPr/>
            <p:nvPr/>
          </p:nvSpPr>
          <p:spPr>
            <a:xfrm>
              <a:off x="7121275" y="2327025"/>
              <a:ext cx="259450" cy="258275"/>
            </a:xfrm>
            <a:custGeom>
              <a:avLst/>
              <a:gdLst/>
              <a:ahLst/>
              <a:cxnLst/>
              <a:rect l="l" t="t" r="r" b="b"/>
              <a:pathLst>
                <a:path w="10378" h="10331" extrusionOk="0">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2" name="Google Shape;1762;p128"/>
            <p:cNvSpPr/>
            <p:nvPr/>
          </p:nvSpPr>
          <p:spPr>
            <a:xfrm>
              <a:off x="7198075" y="2384025"/>
              <a:ext cx="118675" cy="139625"/>
            </a:xfrm>
            <a:custGeom>
              <a:avLst/>
              <a:gdLst/>
              <a:ahLst/>
              <a:cxnLst/>
              <a:rect l="l" t="t" r="r" b="b"/>
              <a:pathLst>
                <a:path w="4747" h="5585" extrusionOk="0">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3" name="Google Shape;1763;p128"/>
            <p:cNvSpPr/>
            <p:nvPr/>
          </p:nvSpPr>
          <p:spPr>
            <a:xfrm>
              <a:off x="7230625" y="2420075"/>
              <a:ext cx="44250" cy="33775"/>
            </a:xfrm>
            <a:custGeom>
              <a:avLst/>
              <a:gdLst/>
              <a:ahLst/>
              <a:cxnLst/>
              <a:rect l="l" t="t" r="r" b="b"/>
              <a:pathLst>
                <a:path w="1770" h="1351" extrusionOk="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64" name="Google Shape;1764;p128"/>
          <p:cNvGrpSpPr/>
          <p:nvPr/>
        </p:nvGrpSpPr>
        <p:grpSpPr>
          <a:xfrm>
            <a:off x="1753529" y="2557641"/>
            <a:ext cx="1195793" cy="278808"/>
            <a:chOff x="1386800" y="2217950"/>
            <a:chExt cx="5049800" cy="1177400"/>
          </a:xfrm>
        </p:grpSpPr>
        <p:sp>
          <p:nvSpPr>
            <p:cNvPr id="1765" name="Google Shape;1765;p128"/>
            <p:cNvSpPr/>
            <p:nvPr/>
          </p:nvSpPr>
          <p:spPr>
            <a:xfrm>
              <a:off x="2322950" y="2217950"/>
              <a:ext cx="178650" cy="1156525"/>
            </a:xfrm>
            <a:custGeom>
              <a:avLst/>
              <a:gdLst/>
              <a:ahLst/>
              <a:cxnLst/>
              <a:rect l="l" t="t" r="r" b="b"/>
              <a:pathLst>
                <a:path w="7146" h="46261" extrusionOk="0">
                  <a:moveTo>
                    <a:pt x="1" y="1"/>
                  </a:moveTo>
                  <a:lnTo>
                    <a:pt x="1" y="6885"/>
                  </a:lnTo>
                  <a:lnTo>
                    <a:pt x="7146" y="6885"/>
                  </a:lnTo>
                  <a:lnTo>
                    <a:pt x="7146" y="1"/>
                  </a:lnTo>
                  <a:close/>
                  <a:moveTo>
                    <a:pt x="1" y="11996"/>
                  </a:moveTo>
                  <a:lnTo>
                    <a:pt x="1" y="46261"/>
                  </a:lnTo>
                  <a:lnTo>
                    <a:pt x="7146" y="46261"/>
                  </a:lnTo>
                  <a:lnTo>
                    <a:pt x="7146" y="11996"/>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6" name="Google Shape;1766;p128"/>
            <p:cNvSpPr/>
            <p:nvPr/>
          </p:nvSpPr>
          <p:spPr>
            <a:xfrm>
              <a:off x="2634575" y="2517850"/>
              <a:ext cx="899675" cy="877500"/>
            </a:xfrm>
            <a:custGeom>
              <a:avLst/>
              <a:gdLst/>
              <a:ahLst/>
              <a:cxnLst/>
              <a:rect l="l" t="t" r="r" b="b"/>
              <a:pathLst>
                <a:path w="35987" h="35100" extrusionOk="0">
                  <a:moveTo>
                    <a:pt x="0" y="0"/>
                  </a:moveTo>
                  <a:lnTo>
                    <a:pt x="0" y="5007"/>
                  </a:lnTo>
                  <a:lnTo>
                    <a:pt x="3286" y="5007"/>
                  </a:lnTo>
                  <a:lnTo>
                    <a:pt x="11579" y="29623"/>
                  </a:lnTo>
                  <a:cubicBezTo>
                    <a:pt x="12882" y="33430"/>
                    <a:pt x="15125" y="35099"/>
                    <a:pt x="18776" y="35099"/>
                  </a:cubicBezTo>
                  <a:cubicBezTo>
                    <a:pt x="21227" y="35099"/>
                    <a:pt x="24304" y="34473"/>
                    <a:pt x="26025" y="29623"/>
                  </a:cubicBezTo>
                  <a:lnTo>
                    <a:pt x="35987" y="0"/>
                  </a:lnTo>
                  <a:lnTo>
                    <a:pt x="29154" y="0"/>
                  </a:lnTo>
                  <a:lnTo>
                    <a:pt x="20445" y="27537"/>
                  </a:lnTo>
                  <a:cubicBezTo>
                    <a:pt x="20080" y="28684"/>
                    <a:pt x="19819" y="29415"/>
                    <a:pt x="18776" y="29415"/>
                  </a:cubicBezTo>
                  <a:cubicBezTo>
                    <a:pt x="17733" y="29415"/>
                    <a:pt x="17524" y="28737"/>
                    <a:pt x="17159" y="27537"/>
                  </a:cubicBezTo>
                  <a:lnTo>
                    <a:pt x="8606"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7" name="Google Shape;1767;p128"/>
            <p:cNvSpPr/>
            <p:nvPr/>
          </p:nvSpPr>
          <p:spPr>
            <a:xfrm>
              <a:off x="3581175" y="2517850"/>
              <a:ext cx="786225" cy="877500"/>
            </a:xfrm>
            <a:custGeom>
              <a:avLst/>
              <a:gdLst/>
              <a:ahLst/>
              <a:cxnLst/>
              <a:rect l="l" t="t" r="r" b="b"/>
              <a:pathLst>
                <a:path w="31449" h="35100" extrusionOk="0">
                  <a:moveTo>
                    <a:pt x="15750" y="5633"/>
                  </a:moveTo>
                  <a:cubicBezTo>
                    <a:pt x="21279" y="5633"/>
                    <a:pt x="24721" y="9805"/>
                    <a:pt x="24721" y="14864"/>
                  </a:cubicBezTo>
                  <a:lnTo>
                    <a:pt x="24721" y="20236"/>
                  </a:lnTo>
                  <a:cubicBezTo>
                    <a:pt x="24721" y="25242"/>
                    <a:pt x="21279" y="29467"/>
                    <a:pt x="15750" y="29467"/>
                  </a:cubicBezTo>
                  <a:cubicBezTo>
                    <a:pt x="10014" y="29467"/>
                    <a:pt x="6780" y="25294"/>
                    <a:pt x="6780" y="20236"/>
                  </a:cubicBezTo>
                  <a:lnTo>
                    <a:pt x="6780" y="14864"/>
                  </a:lnTo>
                  <a:cubicBezTo>
                    <a:pt x="6780" y="9805"/>
                    <a:pt x="9857" y="5633"/>
                    <a:pt x="15750" y="5633"/>
                  </a:cubicBezTo>
                  <a:close/>
                  <a:moveTo>
                    <a:pt x="15750" y="0"/>
                  </a:moveTo>
                  <a:cubicBezTo>
                    <a:pt x="6467" y="0"/>
                    <a:pt x="0" y="6102"/>
                    <a:pt x="0" y="14864"/>
                  </a:cubicBezTo>
                  <a:lnTo>
                    <a:pt x="0" y="20236"/>
                  </a:lnTo>
                  <a:cubicBezTo>
                    <a:pt x="0" y="28997"/>
                    <a:pt x="6467" y="35099"/>
                    <a:pt x="15750" y="35099"/>
                  </a:cubicBezTo>
                  <a:cubicBezTo>
                    <a:pt x="24982" y="35099"/>
                    <a:pt x="31449" y="28997"/>
                    <a:pt x="31449" y="20236"/>
                  </a:cubicBezTo>
                  <a:lnTo>
                    <a:pt x="31449" y="14864"/>
                  </a:lnTo>
                  <a:cubicBezTo>
                    <a:pt x="31449" y="6102"/>
                    <a:pt x="24982" y="0"/>
                    <a:pt x="1575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8" name="Google Shape;1768;p128"/>
            <p:cNvSpPr/>
            <p:nvPr/>
          </p:nvSpPr>
          <p:spPr>
            <a:xfrm>
              <a:off x="5083200" y="2504800"/>
              <a:ext cx="745800" cy="871000"/>
            </a:xfrm>
            <a:custGeom>
              <a:avLst/>
              <a:gdLst/>
              <a:ahLst/>
              <a:cxnLst/>
              <a:rect l="l" t="t" r="r" b="b"/>
              <a:pathLst>
                <a:path w="29832" h="34840" extrusionOk="0">
                  <a:moveTo>
                    <a:pt x="15229" y="0"/>
                  </a:moveTo>
                  <a:cubicBezTo>
                    <a:pt x="5841" y="0"/>
                    <a:pt x="0" y="5946"/>
                    <a:pt x="0" y="15490"/>
                  </a:cubicBezTo>
                  <a:lnTo>
                    <a:pt x="0" y="19245"/>
                  </a:lnTo>
                  <a:cubicBezTo>
                    <a:pt x="0" y="28789"/>
                    <a:pt x="5841" y="34839"/>
                    <a:pt x="15229" y="34839"/>
                  </a:cubicBezTo>
                  <a:cubicBezTo>
                    <a:pt x="15490" y="34839"/>
                    <a:pt x="17159" y="34839"/>
                    <a:pt x="17889" y="34735"/>
                  </a:cubicBezTo>
                  <a:lnTo>
                    <a:pt x="17889" y="28998"/>
                  </a:lnTo>
                  <a:cubicBezTo>
                    <a:pt x="17628" y="28998"/>
                    <a:pt x="15490" y="29050"/>
                    <a:pt x="15229" y="29050"/>
                  </a:cubicBezTo>
                  <a:cubicBezTo>
                    <a:pt x="10118" y="29050"/>
                    <a:pt x="6728" y="25138"/>
                    <a:pt x="6728" y="19297"/>
                  </a:cubicBezTo>
                  <a:lnTo>
                    <a:pt x="6728" y="15490"/>
                  </a:lnTo>
                  <a:cubicBezTo>
                    <a:pt x="6728" y="9649"/>
                    <a:pt x="10118" y="5737"/>
                    <a:pt x="15229" y="5737"/>
                  </a:cubicBezTo>
                  <a:cubicBezTo>
                    <a:pt x="15527" y="5731"/>
                    <a:pt x="15825" y="5727"/>
                    <a:pt x="16123" y="5727"/>
                  </a:cubicBezTo>
                  <a:cubicBezTo>
                    <a:pt x="18172" y="5727"/>
                    <a:pt x="20221" y="5881"/>
                    <a:pt x="22270" y="6155"/>
                  </a:cubicBezTo>
                  <a:lnTo>
                    <a:pt x="22635" y="6259"/>
                  </a:lnTo>
                  <a:lnTo>
                    <a:pt x="22635" y="34839"/>
                  </a:lnTo>
                  <a:lnTo>
                    <a:pt x="29832" y="34839"/>
                  </a:lnTo>
                  <a:lnTo>
                    <a:pt x="29832" y="2765"/>
                  </a:lnTo>
                  <a:cubicBezTo>
                    <a:pt x="29832" y="2191"/>
                    <a:pt x="29832" y="1930"/>
                    <a:pt x="28528" y="1617"/>
                  </a:cubicBezTo>
                  <a:cubicBezTo>
                    <a:pt x="24147" y="574"/>
                    <a:pt x="19714" y="53"/>
                    <a:pt x="15229"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9" name="Google Shape;1769;p128"/>
            <p:cNvSpPr/>
            <p:nvPr/>
          </p:nvSpPr>
          <p:spPr>
            <a:xfrm>
              <a:off x="5999800" y="2217950"/>
              <a:ext cx="179950" cy="1157850"/>
            </a:xfrm>
            <a:custGeom>
              <a:avLst/>
              <a:gdLst/>
              <a:ahLst/>
              <a:cxnLst/>
              <a:rect l="l" t="t" r="r" b="b"/>
              <a:pathLst>
                <a:path w="7198" h="46314" extrusionOk="0">
                  <a:moveTo>
                    <a:pt x="0" y="1"/>
                  </a:moveTo>
                  <a:lnTo>
                    <a:pt x="0" y="46313"/>
                  </a:lnTo>
                  <a:lnTo>
                    <a:pt x="7197" y="46313"/>
                  </a:lnTo>
                  <a:lnTo>
                    <a:pt x="719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0" name="Google Shape;1770;p128"/>
            <p:cNvSpPr/>
            <p:nvPr/>
          </p:nvSpPr>
          <p:spPr>
            <a:xfrm>
              <a:off x="1386800" y="2217950"/>
              <a:ext cx="788850" cy="1157850"/>
            </a:xfrm>
            <a:custGeom>
              <a:avLst/>
              <a:gdLst/>
              <a:ahLst/>
              <a:cxnLst/>
              <a:rect l="l" t="t" r="r" b="b"/>
              <a:pathLst>
                <a:path w="31554" h="46314" extrusionOk="0">
                  <a:moveTo>
                    <a:pt x="0" y="1"/>
                  </a:moveTo>
                  <a:lnTo>
                    <a:pt x="0" y="46313"/>
                  </a:lnTo>
                  <a:lnTo>
                    <a:pt x="7458" y="46313"/>
                  </a:lnTo>
                  <a:lnTo>
                    <a:pt x="7458" y="6468"/>
                  </a:lnTo>
                  <a:lnTo>
                    <a:pt x="11787" y="6468"/>
                  </a:lnTo>
                  <a:cubicBezTo>
                    <a:pt x="12726" y="6468"/>
                    <a:pt x="13508" y="6468"/>
                    <a:pt x="14291" y="6520"/>
                  </a:cubicBezTo>
                  <a:cubicBezTo>
                    <a:pt x="20758" y="6624"/>
                    <a:pt x="23887" y="9180"/>
                    <a:pt x="23887" y="14186"/>
                  </a:cubicBezTo>
                  <a:lnTo>
                    <a:pt x="23887" y="14760"/>
                  </a:lnTo>
                  <a:cubicBezTo>
                    <a:pt x="23887" y="19402"/>
                    <a:pt x="21383" y="22479"/>
                    <a:pt x="14343" y="22479"/>
                  </a:cubicBezTo>
                  <a:lnTo>
                    <a:pt x="12257" y="22479"/>
                  </a:lnTo>
                  <a:lnTo>
                    <a:pt x="12257" y="28685"/>
                  </a:lnTo>
                  <a:cubicBezTo>
                    <a:pt x="12987" y="28737"/>
                    <a:pt x="13665" y="28737"/>
                    <a:pt x="14343" y="28737"/>
                  </a:cubicBezTo>
                  <a:cubicBezTo>
                    <a:pt x="24460" y="28737"/>
                    <a:pt x="31553" y="24774"/>
                    <a:pt x="31553" y="14812"/>
                  </a:cubicBezTo>
                  <a:lnTo>
                    <a:pt x="31553" y="14239"/>
                  </a:lnTo>
                  <a:cubicBezTo>
                    <a:pt x="31553" y="3912"/>
                    <a:pt x="23782" y="1"/>
                    <a:pt x="12569"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1" name="Google Shape;1771;p128"/>
            <p:cNvSpPr/>
            <p:nvPr/>
          </p:nvSpPr>
          <p:spPr>
            <a:xfrm>
              <a:off x="4504275" y="2332700"/>
              <a:ext cx="472025" cy="1043100"/>
            </a:xfrm>
            <a:custGeom>
              <a:avLst/>
              <a:gdLst/>
              <a:ahLst/>
              <a:cxnLst/>
              <a:rect l="l" t="t" r="r" b="b"/>
              <a:pathLst>
                <a:path w="18881" h="41724" extrusionOk="0">
                  <a:moveTo>
                    <a:pt x="7250" y="0"/>
                  </a:moveTo>
                  <a:lnTo>
                    <a:pt x="1" y="991"/>
                  </a:lnTo>
                  <a:lnTo>
                    <a:pt x="1" y="32909"/>
                  </a:lnTo>
                  <a:cubicBezTo>
                    <a:pt x="1" y="39011"/>
                    <a:pt x="3026" y="41723"/>
                    <a:pt x="9754" y="41723"/>
                  </a:cubicBezTo>
                  <a:lnTo>
                    <a:pt x="18880" y="41723"/>
                  </a:lnTo>
                  <a:lnTo>
                    <a:pt x="18880" y="36143"/>
                  </a:lnTo>
                  <a:lnTo>
                    <a:pt x="12153" y="36143"/>
                  </a:lnTo>
                  <a:cubicBezTo>
                    <a:pt x="9232" y="36143"/>
                    <a:pt x="7250" y="36090"/>
                    <a:pt x="7250" y="32961"/>
                  </a:cubicBezTo>
                  <a:lnTo>
                    <a:pt x="7250" y="12934"/>
                  </a:lnTo>
                  <a:lnTo>
                    <a:pt x="18880" y="12934"/>
                  </a:lnTo>
                  <a:lnTo>
                    <a:pt x="18880" y="7406"/>
                  </a:lnTo>
                  <a:lnTo>
                    <a:pt x="7250" y="7406"/>
                  </a:lnTo>
                  <a:lnTo>
                    <a:pt x="7250"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2" name="Google Shape;1772;p128"/>
            <p:cNvSpPr/>
            <p:nvPr/>
          </p:nvSpPr>
          <p:spPr>
            <a:xfrm>
              <a:off x="6250125" y="3225850"/>
              <a:ext cx="186475" cy="149950"/>
            </a:xfrm>
            <a:custGeom>
              <a:avLst/>
              <a:gdLst/>
              <a:ahLst/>
              <a:cxnLst/>
              <a:rect l="l" t="t" r="r" b="b"/>
              <a:pathLst>
                <a:path w="7459" h="5998" extrusionOk="0">
                  <a:moveTo>
                    <a:pt x="3338" y="1616"/>
                  </a:moveTo>
                  <a:cubicBezTo>
                    <a:pt x="3964" y="1616"/>
                    <a:pt x="4225" y="1877"/>
                    <a:pt x="4225" y="2294"/>
                  </a:cubicBezTo>
                  <a:cubicBezTo>
                    <a:pt x="4225" y="2711"/>
                    <a:pt x="3912" y="3024"/>
                    <a:pt x="3391" y="3024"/>
                  </a:cubicBezTo>
                  <a:lnTo>
                    <a:pt x="2817" y="3076"/>
                  </a:lnTo>
                  <a:lnTo>
                    <a:pt x="2817" y="1616"/>
                  </a:lnTo>
                  <a:close/>
                  <a:moveTo>
                    <a:pt x="2452" y="1303"/>
                  </a:moveTo>
                  <a:lnTo>
                    <a:pt x="2452" y="4537"/>
                  </a:lnTo>
                  <a:lnTo>
                    <a:pt x="2817" y="4537"/>
                  </a:lnTo>
                  <a:lnTo>
                    <a:pt x="2817" y="3337"/>
                  </a:lnTo>
                  <a:lnTo>
                    <a:pt x="3547" y="3285"/>
                  </a:lnTo>
                  <a:lnTo>
                    <a:pt x="4329" y="4537"/>
                  </a:lnTo>
                  <a:lnTo>
                    <a:pt x="4747" y="4537"/>
                  </a:lnTo>
                  <a:lnTo>
                    <a:pt x="3912" y="3181"/>
                  </a:lnTo>
                  <a:cubicBezTo>
                    <a:pt x="4329" y="3076"/>
                    <a:pt x="4590" y="2711"/>
                    <a:pt x="4590" y="2294"/>
                  </a:cubicBezTo>
                  <a:cubicBezTo>
                    <a:pt x="4590" y="1668"/>
                    <a:pt x="4173" y="1303"/>
                    <a:pt x="3338" y="1303"/>
                  </a:cubicBezTo>
                  <a:close/>
                  <a:moveTo>
                    <a:pt x="3443" y="364"/>
                  </a:moveTo>
                  <a:lnTo>
                    <a:pt x="3443" y="417"/>
                  </a:lnTo>
                  <a:cubicBezTo>
                    <a:pt x="4851" y="417"/>
                    <a:pt x="5998" y="1564"/>
                    <a:pt x="5998" y="2972"/>
                  </a:cubicBezTo>
                  <a:cubicBezTo>
                    <a:pt x="5998" y="4488"/>
                    <a:pt x="4736" y="5503"/>
                    <a:pt x="3418" y="5503"/>
                  </a:cubicBezTo>
                  <a:cubicBezTo>
                    <a:pt x="2786" y="5503"/>
                    <a:pt x="2141" y="5269"/>
                    <a:pt x="1617" y="4745"/>
                  </a:cubicBezTo>
                  <a:cubicBezTo>
                    <a:pt x="1" y="3129"/>
                    <a:pt x="1148" y="364"/>
                    <a:pt x="3443" y="364"/>
                  </a:cubicBezTo>
                  <a:close/>
                  <a:moveTo>
                    <a:pt x="3475" y="1"/>
                  </a:moveTo>
                  <a:cubicBezTo>
                    <a:pt x="1941" y="1"/>
                    <a:pt x="470" y="1178"/>
                    <a:pt x="470" y="2972"/>
                  </a:cubicBezTo>
                  <a:cubicBezTo>
                    <a:pt x="470" y="4641"/>
                    <a:pt x="1774" y="5997"/>
                    <a:pt x="3443" y="5997"/>
                  </a:cubicBezTo>
                  <a:cubicBezTo>
                    <a:pt x="6103" y="5997"/>
                    <a:pt x="7459" y="2764"/>
                    <a:pt x="5581" y="886"/>
                  </a:cubicBezTo>
                  <a:cubicBezTo>
                    <a:pt x="4970" y="275"/>
                    <a:pt x="4215" y="1"/>
                    <a:pt x="3475"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73" name="Google Shape;1773;p128"/>
          <p:cNvSpPr txBox="1"/>
          <p:nvPr/>
        </p:nvSpPr>
        <p:spPr>
          <a:xfrm>
            <a:off x="582500" y="1040600"/>
            <a:ext cx="3537900" cy="127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22313C"/>
                </a:solidFill>
                <a:latin typeface="Proxima Nova"/>
                <a:ea typeface="Proxima Nova"/>
                <a:cs typeface="Proxima Nova"/>
                <a:sym typeface="Proxima Nova"/>
              </a:rPr>
              <a:t>A turnkey solution to provision, operate and manage enterprise grade Kubernetes clusters</a:t>
            </a:r>
            <a:endParaRPr>
              <a:solidFill>
                <a:srgbClr val="22313C"/>
              </a:solidFill>
            </a:endParaRPr>
          </a:p>
          <a:p>
            <a:pPr marL="0" lvl="0" indent="0" algn="ctr">
              <a:lnSpc>
                <a:spcPct val="115000"/>
              </a:lnSpc>
              <a:spcBef>
                <a:spcPts val="0"/>
              </a:spcBef>
              <a:spcAft>
                <a:spcPts val="0"/>
              </a:spcAft>
              <a:buNone/>
            </a:pPr>
            <a:endParaRPr sz="1800">
              <a:latin typeface="Proxima Nova"/>
              <a:ea typeface="Proxima Nova"/>
              <a:cs typeface="Proxima Nova"/>
              <a:sym typeface="Proxima Nova"/>
            </a:endParaRPr>
          </a:p>
        </p:txBody>
      </p:sp>
      <p:sp>
        <p:nvSpPr>
          <p:cNvPr id="1774" name="Google Shape;1774;p128"/>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0"/>
              </a:spcAft>
              <a:buClr>
                <a:srgbClr val="00AE9E"/>
              </a:buClr>
              <a:buFont typeface="Proxima Nova"/>
              <a:buNone/>
            </a:pPr>
            <a:r>
              <a:rPr lang="en" sz="1400" b="1">
                <a:solidFill>
                  <a:schemeClr val="lt2"/>
                </a:solidFill>
              </a:rPr>
              <a:t>Kubernetes Dial Tone:</a:t>
            </a:r>
            <a:endParaRPr sz="1400" b="1">
              <a:solidFill>
                <a:schemeClr val="lt2"/>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Health management</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Aggregated Metrics and Logging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Autoscaling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Persistence interface</a:t>
            </a:r>
            <a:endParaRPr sz="1400">
              <a:solidFill>
                <a:schemeClr val="folHlink"/>
              </a:solidFill>
            </a:endParaRPr>
          </a:p>
          <a:p>
            <a:pPr marL="0" lvl="0" indent="0" rtl="0">
              <a:lnSpc>
                <a:spcPct val="100000"/>
              </a:lnSpc>
              <a:spcBef>
                <a:spcPts val="0"/>
              </a:spcBef>
              <a:spcAft>
                <a:spcPts val="0"/>
              </a:spcAft>
              <a:buClr>
                <a:srgbClr val="00AE9E"/>
              </a:buClr>
              <a:buFont typeface="Proxima Nova"/>
              <a:buNone/>
            </a:pPr>
            <a:endParaRPr sz="1400">
              <a:solidFill>
                <a:schemeClr val="folHlink"/>
              </a:solidFill>
            </a:endParaRPr>
          </a:p>
          <a:p>
            <a:pPr marL="0" lvl="0" indent="0" rtl="0">
              <a:lnSpc>
                <a:spcPct val="100000"/>
              </a:lnSpc>
              <a:spcBef>
                <a:spcPts val="0"/>
              </a:spcBef>
              <a:spcAft>
                <a:spcPts val="0"/>
              </a:spcAft>
              <a:buClr>
                <a:srgbClr val="00AE9E"/>
              </a:buClr>
              <a:buFont typeface="Proxima Nova"/>
              <a:buNone/>
            </a:pPr>
            <a:r>
              <a:rPr lang="en" sz="1400" b="1">
                <a:solidFill>
                  <a:schemeClr val="lt2"/>
                </a:solidFill>
              </a:rPr>
              <a:t>Control Plane:</a:t>
            </a:r>
            <a:endParaRPr sz="1400" b="1">
              <a:solidFill>
                <a:schemeClr val="lt2"/>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Provisioning Engine</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T-shirt sized clusters</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Self-service Clusters</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Software Update Automation</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Load balancing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Networking</a:t>
            </a:r>
            <a:endParaRPr sz="1400">
              <a:solidFill>
                <a:schemeClr val="folHlink"/>
              </a:solidFill>
            </a:endParaRPr>
          </a:p>
          <a:p>
            <a:pPr marL="140368" lvl="0" indent="-127668" rtl="0">
              <a:lnSpc>
                <a:spcPct val="120000"/>
              </a:lnSpc>
              <a:spcBef>
                <a:spcPts val="0"/>
              </a:spcBef>
              <a:spcAft>
                <a:spcPts val="0"/>
              </a:spcAft>
              <a:buClr>
                <a:schemeClr val="folHlink"/>
              </a:buClr>
              <a:buSzPts val="1400"/>
              <a:buFont typeface="Proxima Nova"/>
              <a:buChar char="•"/>
            </a:pPr>
            <a:r>
              <a:rPr lang="en" sz="1400">
                <a:solidFill>
                  <a:schemeClr val="folHlink"/>
                </a:solidFill>
              </a:rPr>
              <a:t>Multi-tenancy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29"/>
          <p:cNvSpPr txBox="1"/>
          <p:nvPr/>
        </p:nvSpPr>
        <p:spPr>
          <a:xfrm>
            <a:off x="636263" y="2507725"/>
            <a:ext cx="3591300" cy="16560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Execute functions in response to events. Use PFS to handle web events, event-based integration, and large scale streaming data.</a:t>
            </a:r>
            <a:endParaRPr sz="1800">
              <a:solidFill>
                <a:schemeClr val="dk1"/>
              </a:solidFill>
            </a:endParaRPr>
          </a:p>
        </p:txBody>
      </p:sp>
      <p:sp>
        <p:nvSpPr>
          <p:cNvPr id="1780" name="Google Shape;1780;p129"/>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b="1" i="0" u="none" strike="noStrike" cap="none">
                <a:solidFill>
                  <a:srgbClr val="00253E"/>
                </a:solidFill>
                <a:latin typeface="Proxima Nova"/>
                <a:ea typeface="Proxima Nova"/>
                <a:cs typeface="Proxima Nova"/>
                <a:sym typeface="Proxima Nova"/>
              </a:rPr>
              <a:t>Pivotal </a:t>
            </a:r>
            <a:r>
              <a:rPr lang="en" sz="2400">
                <a:solidFill>
                  <a:srgbClr val="00253E"/>
                </a:solidFill>
              </a:rPr>
              <a:t>Function</a:t>
            </a:r>
            <a:r>
              <a:rPr lang="en" sz="2400" b="1" i="0" u="none" strike="noStrike" cap="none">
                <a:solidFill>
                  <a:srgbClr val="00253E"/>
                </a:solidFill>
                <a:latin typeface="Proxima Nova"/>
                <a:ea typeface="Proxima Nova"/>
                <a:cs typeface="Proxima Nova"/>
                <a:sym typeface="Proxima Nova"/>
              </a:rPr>
              <a:t> Service (</a:t>
            </a:r>
            <a:r>
              <a:rPr lang="en" sz="2400">
                <a:solidFill>
                  <a:srgbClr val="00253E"/>
                </a:solidFill>
              </a:rPr>
              <a:t>PFS</a:t>
            </a:r>
            <a:r>
              <a:rPr lang="en" sz="2400" b="1" i="0" u="none" strike="noStrike" cap="none">
                <a:solidFill>
                  <a:srgbClr val="00253E"/>
                </a:solidFill>
                <a:latin typeface="Proxima Nova"/>
                <a:ea typeface="Proxima Nova"/>
                <a:cs typeface="Proxima Nova"/>
                <a:sym typeface="Proxima Nova"/>
              </a:rPr>
              <a:t>):</a:t>
            </a:r>
            <a:r>
              <a:rPr lang="en" sz="2400">
                <a:solidFill>
                  <a:srgbClr val="00253E"/>
                </a:solidFill>
              </a:rPr>
              <a:t> A Runtime for Functions</a:t>
            </a:r>
            <a:endParaRPr/>
          </a:p>
        </p:txBody>
      </p:sp>
      <p:pic>
        <p:nvPicPr>
          <p:cNvPr id="1781" name="Google Shape;1781;p129"/>
          <p:cNvPicPr preferRelativeResize="0"/>
          <p:nvPr/>
        </p:nvPicPr>
        <p:blipFill>
          <a:blip r:embed="rId3">
            <a:alphaModFix/>
          </a:blip>
          <a:stretch>
            <a:fillRect/>
          </a:stretch>
        </p:blipFill>
        <p:spPr>
          <a:xfrm>
            <a:off x="733782" y="1479570"/>
            <a:ext cx="3243880" cy="682625"/>
          </a:xfrm>
          <a:prstGeom prst="rect">
            <a:avLst/>
          </a:prstGeom>
          <a:noFill/>
          <a:ln>
            <a:noFill/>
          </a:ln>
        </p:spPr>
      </p:pic>
      <p:sp>
        <p:nvSpPr>
          <p:cNvPr id="1782" name="Google Shape;1782;p129"/>
          <p:cNvSpPr txBox="1">
            <a:spLocks noGrp="1"/>
          </p:cNvSpPr>
          <p:nvPr>
            <p:ph type="body" idx="2"/>
          </p:nvPr>
        </p:nvSpPr>
        <p:spPr>
          <a:xfrm>
            <a:off x="4750000" y="900400"/>
            <a:ext cx="4112100" cy="37695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folHlink"/>
              </a:buClr>
              <a:buFont typeface="Arial"/>
              <a:buNone/>
            </a:pPr>
            <a:r>
              <a:rPr lang="en" sz="1000" b="1">
                <a:solidFill>
                  <a:schemeClr val="lt2"/>
                </a:solidFill>
              </a:rPr>
              <a:t>Trigger functions via HTTP/Message Broker </a:t>
            </a:r>
            <a:r>
              <a:rPr lang="en" sz="1000" b="1">
                <a:solidFill>
                  <a:schemeClr val="lt1"/>
                </a:solidFill>
              </a:rPr>
              <a:t>— </a:t>
            </a:r>
            <a:r>
              <a:rPr lang="en" sz="1000">
                <a:solidFill>
                  <a:schemeClr val="lt1"/>
                </a:solidFill>
              </a:rPr>
              <a:t>With PFS, you can quickly set up functions for a variety of events. PFS is architected to support pub/sub message delivery over messaging channels.</a:t>
            </a:r>
            <a:endParaRPr sz="1000">
              <a:solidFill>
                <a:schemeClr val="lt1"/>
              </a:solidFill>
            </a:endParaRPr>
          </a:p>
          <a:p>
            <a:pPr marL="0" lvl="0" indent="0" rtl="0">
              <a:lnSpc>
                <a:spcPct val="100000"/>
              </a:lnSpc>
              <a:spcBef>
                <a:spcPts val="0"/>
              </a:spcBef>
              <a:spcAft>
                <a:spcPts val="0"/>
              </a:spcAft>
              <a:buClr>
                <a:schemeClr val="folHlink"/>
              </a:buClr>
              <a:buFont typeface="Arial"/>
              <a:buNone/>
            </a:pPr>
            <a:br>
              <a:rPr lang="en" sz="1000">
                <a:solidFill>
                  <a:schemeClr val="lt1"/>
                </a:solidFill>
              </a:rPr>
            </a:br>
            <a:r>
              <a:rPr lang="en" sz="1000" b="1">
                <a:solidFill>
                  <a:schemeClr val="lt2"/>
                </a:solidFill>
              </a:rPr>
              <a:t>Run functions anywhere </a:t>
            </a:r>
            <a:r>
              <a:rPr lang="en" sz="1000" b="1">
                <a:solidFill>
                  <a:schemeClr val="lt1"/>
                </a:solidFill>
              </a:rPr>
              <a:t>— </a:t>
            </a:r>
            <a:r>
              <a:rPr lang="en" sz="1000">
                <a:solidFill>
                  <a:schemeClr val="lt1"/>
                </a:solidFill>
              </a:rPr>
              <a:t>PFS lets you easily run functions on-premises and in the public cloud for maximum flexibility.</a:t>
            </a:r>
            <a:endParaRPr sz="1000">
              <a:solidFill>
                <a:schemeClr val="lt1"/>
              </a:solidFill>
            </a:endParaRPr>
          </a:p>
          <a:p>
            <a:pPr marL="0" lvl="0" indent="0" rtl="0">
              <a:lnSpc>
                <a:spcPct val="100000"/>
              </a:lnSpc>
              <a:spcBef>
                <a:spcPts val="0"/>
              </a:spcBef>
              <a:spcAft>
                <a:spcPts val="0"/>
              </a:spcAft>
              <a:buClr>
                <a:schemeClr val="folHlink"/>
              </a:buClr>
              <a:buFont typeface="Arial"/>
              <a:buNone/>
            </a:pPr>
            <a:endParaRPr sz="1000">
              <a:solidFill>
                <a:schemeClr val="lt1"/>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Built on Knative </a:t>
            </a:r>
            <a:r>
              <a:rPr lang="en" sz="1000" b="1">
                <a:solidFill>
                  <a:schemeClr val="lt1"/>
                </a:solidFill>
              </a:rPr>
              <a:t>— </a:t>
            </a:r>
            <a:r>
              <a:rPr lang="en" sz="1000">
                <a:solidFill>
                  <a:schemeClr val="lt1"/>
                </a:solidFill>
              </a:rPr>
              <a:t>PFS is built on Knative, an open-source project led by Google. Knative simplifies how developers deploy functions atop Kubernetes and Istio.</a:t>
            </a:r>
            <a:endParaRPr sz="1000">
              <a:solidFill>
                <a:schemeClr val="lt1"/>
              </a:solidFill>
            </a:endParaRPr>
          </a:p>
          <a:p>
            <a:pPr marL="0" lvl="0" indent="0" rtl="0">
              <a:lnSpc>
                <a:spcPct val="100000"/>
              </a:lnSpc>
              <a:spcBef>
                <a:spcPts val="0"/>
              </a:spcBef>
              <a:spcAft>
                <a:spcPts val="0"/>
              </a:spcAft>
              <a:buClr>
                <a:schemeClr val="lt2"/>
              </a:buClr>
              <a:buFont typeface="Proxima Nova"/>
              <a:buNone/>
            </a:pPr>
            <a:endParaRPr sz="1000" b="1">
              <a:solidFill>
                <a:schemeClr val="lt2"/>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Pluggable build system </a:t>
            </a:r>
            <a:r>
              <a:rPr lang="en" sz="1000" b="1">
                <a:solidFill>
                  <a:schemeClr val="lt1"/>
                </a:solidFill>
              </a:rPr>
              <a:t>— </a:t>
            </a:r>
            <a:r>
              <a:rPr lang="en" sz="1000">
                <a:solidFill>
                  <a:schemeClr val="lt1"/>
                </a:solidFill>
              </a:rPr>
              <a:t>PFS features a source-to-container mechanism to simplify deployment. Use proven components like Cloud Foundry Buildpacks.</a:t>
            </a:r>
            <a:endParaRPr sz="1000">
              <a:solidFill>
                <a:schemeClr val="lt1"/>
              </a:solidFill>
            </a:endParaRPr>
          </a:p>
          <a:p>
            <a:pPr marL="0" lvl="0" indent="0" rtl="0">
              <a:lnSpc>
                <a:spcPct val="100000"/>
              </a:lnSpc>
              <a:spcBef>
                <a:spcPts val="0"/>
              </a:spcBef>
              <a:spcAft>
                <a:spcPts val="0"/>
              </a:spcAft>
              <a:buClr>
                <a:schemeClr val="lt2"/>
              </a:buClr>
              <a:buFont typeface="Proxima Nova"/>
              <a:buNone/>
            </a:pPr>
            <a:endParaRPr sz="1000">
              <a:solidFill>
                <a:schemeClr val="lt1"/>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Pluggable event sources </a:t>
            </a:r>
            <a:r>
              <a:rPr lang="en" sz="1000" b="1">
                <a:solidFill>
                  <a:schemeClr val="lt1"/>
                </a:solidFill>
              </a:rPr>
              <a:t>— </a:t>
            </a:r>
            <a:r>
              <a:rPr lang="en" sz="1000">
                <a:solidFill>
                  <a:schemeClr val="lt1"/>
                </a:solidFill>
              </a:rPr>
              <a:t>PFS Event Sources facilitate the creation of Feeds from a variety of external event sources such GitHub webhooks, blob stores, and database services.</a:t>
            </a:r>
            <a:endParaRPr sz="1000">
              <a:solidFill>
                <a:schemeClr val="lt1"/>
              </a:solidFill>
            </a:endParaRPr>
          </a:p>
          <a:p>
            <a:pPr marL="0" lvl="0" indent="0" rtl="0">
              <a:lnSpc>
                <a:spcPct val="100000"/>
              </a:lnSpc>
              <a:spcBef>
                <a:spcPts val="0"/>
              </a:spcBef>
              <a:spcAft>
                <a:spcPts val="0"/>
              </a:spcAft>
              <a:buClr>
                <a:schemeClr val="lt2"/>
              </a:buClr>
              <a:buFont typeface="Proxima Nova"/>
              <a:buNone/>
            </a:pPr>
            <a:endParaRPr sz="1000">
              <a:solidFill>
                <a:schemeClr val="lt1"/>
              </a:solidFill>
            </a:endParaRPr>
          </a:p>
          <a:p>
            <a:pPr marL="0" lvl="0" indent="0" rtl="0">
              <a:lnSpc>
                <a:spcPct val="100000"/>
              </a:lnSpc>
              <a:spcBef>
                <a:spcPts val="0"/>
              </a:spcBef>
              <a:spcAft>
                <a:spcPts val="0"/>
              </a:spcAft>
              <a:buClr>
                <a:schemeClr val="lt2"/>
              </a:buClr>
              <a:buFont typeface="Proxima Nova"/>
              <a:buNone/>
            </a:pPr>
            <a:r>
              <a:rPr lang="en" sz="1000" b="1">
                <a:solidFill>
                  <a:schemeClr val="lt2"/>
                </a:solidFill>
              </a:rPr>
              <a:t>Pluggable event brokers </a:t>
            </a:r>
            <a:r>
              <a:rPr lang="en" sz="1000" b="1">
                <a:solidFill>
                  <a:schemeClr val="lt1"/>
                </a:solidFill>
              </a:rPr>
              <a:t>— </a:t>
            </a:r>
            <a:r>
              <a:rPr lang="en" sz="1000">
                <a:solidFill>
                  <a:schemeClr val="lt1"/>
                </a:solidFill>
              </a:rPr>
              <a:t>PFS can be connected easily with popular message brokers such as Kafka, Google Pub/Sub, and RabbitMQ.</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Google Shape;1062;p112"/>
          <p:cNvPicPr preferRelativeResize="0"/>
          <p:nvPr/>
        </p:nvPicPr>
        <p:blipFill rotWithShape="1">
          <a:blip r:embed="rId3">
            <a:alphaModFix/>
          </a:blip>
          <a:srcRect l="20719" t="5985" r="24926" b="2077"/>
          <a:stretch/>
        </p:blipFill>
        <p:spPr>
          <a:xfrm>
            <a:off x="4628700" y="50"/>
            <a:ext cx="4515301" cy="5143451"/>
          </a:xfrm>
          <a:prstGeom prst="rect">
            <a:avLst/>
          </a:prstGeom>
          <a:noFill/>
          <a:ln>
            <a:noFill/>
          </a:ln>
        </p:spPr>
      </p:pic>
      <p:sp>
        <p:nvSpPr>
          <p:cNvPr id="1063" name="Google Shape;1063;p112"/>
          <p:cNvSpPr txBox="1"/>
          <p:nvPr/>
        </p:nvSpPr>
        <p:spPr>
          <a:xfrm>
            <a:off x="8317865" y="1050644"/>
            <a:ext cx="184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4" name="Google Shape;1064;p112"/>
          <p:cNvSpPr txBox="1"/>
          <p:nvPr/>
        </p:nvSpPr>
        <p:spPr>
          <a:xfrm>
            <a:off x="716000" y="708975"/>
            <a:ext cx="4169700" cy="35238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Clr>
                <a:schemeClr val="folHlink"/>
              </a:buClr>
              <a:buSzPts val="1100"/>
              <a:buFont typeface="Arial"/>
              <a:buNone/>
            </a:pPr>
            <a:endParaRPr sz="1100">
              <a:solidFill>
                <a:schemeClr val="lt1"/>
              </a:solidFill>
              <a:latin typeface="Proxima Nova"/>
              <a:ea typeface="Proxima Nova"/>
              <a:cs typeface="Proxima Nova"/>
              <a:sym typeface="Proxima Nova"/>
            </a:endParaRPr>
          </a:p>
          <a:p>
            <a:pPr marL="0" lvl="0" indent="0" rtl="0">
              <a:lnSpc>
                <a:spcPct val="150000"/>
              </a:lnSpc>
              <a:spcBef>
                <a:spcPts val="1000"/>
              </a:spcBef>
              <a:spcAft>
                <a:spcPts val="0"/>
              </a:spcAft>
              <a:buNone/>
            </a:pPr>
            <a:endParaRPr sz="1100">
              <a:solidFill>
                <a:schemeClr val="lt1"/>
              </a:solidFill>
              <a:latin typeface="Proxima Nova"/>
              <a:ea typeface="Proxima Nova"/>
              <a:cs typeface="Proxima Nova"/>
              <a:sym typeface="Proxima Nova"/>
            </a:endParaRPr>
          </a:p>
        </p:txBody>
      </p:sp>
      <p:sp>
        <p:nvSpPr>
          <p:cNvPr id="1065" name="Google Shape;1065;p1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Proxima Nova Semibold"/>
                <a:ea typeface="Proxima Nova Semibold"/>
                <a:cs typeface="Proxima Nova Semibold"/>
                <a:sym typeface="Proxima Nova Semibold"/>
              </a:rPr>
              <a:t>Agenda</a:t>
            </a:r>
            <a:endParaRPr b="0">
              <a:latin typeface="Proxima Nova Semibold"/>
              <a:ea typeface="Proxima Nova Semibold"/>
              <a:cs typeface="Proxima Nova Semibold"/>
              <a:sym typeface="Proxima Nova Semibold"/>
            </a:endParaRPr>
          </a:p>
        </p:txBody>
      </p:sp>
      <p:sp>
        <p:nvSpPr>
          <p:cNvPr id="1066" name="Google Shape;1066;p112"/>
          <p:cNvSpPr txBox="1">
            <a:spLocks noGrp="1"/>
          </p:cNvSpPr>
          <p:nvPr>
            <p:ph type="body" idx="1"/>
          </p:nvPr>
        </p:nvSpPr>
        <p:spPr>
          <a:xfrm>
            <a:off x="284975" y="905525"/>
            <a:ext cx="3885000" cy="37644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Level Set + Value Proposition</a:t>
            </a:r>
            <a:endParaRPr sz="1800">
              <a:solidFill>
                <a:srgbClr val="FFFFFF"/>
              </a:solidFill>
              <a:latin typeface="Proxima Nova"/>
              <a:ea typeface="Proxima Nova"/>
              <a:cs typeface="Proxima Nova"/>
              <a:sym typeface="Proxima Nova"/>
            </a:endParaRPr>
          </a:p>
          <a:p>
            <a:pPr marL="457200" lvl="0" indent="-3429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Platform Evolution</a:t>
            </a:r>
            <a:endParaRPr sz="1800">
              <a:solidFill>
                <a:srgbClr val="FFFFFF"/>
              </a:solidFill>
              <a:latin typeface="Proxima Nova"/>
              <a:ea typeface="Proxima Nova"/>
              <a:cs typeface="Proxima Nova"/>
              <a:sym typeface="Proxima Nova"/>
            </a:endParaRPr>
          </a:p>
          <a:p>
            <a:pPr marL="457200" lvl="0" indent="-3429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Pivotal Cloud Foundry Overview</a:t>
            </a:r>
            <a:endParaRPr sz="1800">
              <a:solidFill>
                <a:srgbClr val="FFFFFF"/>
              </a:solidFill>
              <a:latin typeface="Proxima Nova"/>
              <a:ea typeface="Proxima Nova"/>
              <a:cs typeface="Proxima Nova"/>
              <a:sym typeface="Proxima Nova"/>
            </a:endParaRPr>
          </a:p>
          <a:p>
            <a:pPr marL="457200" lvl="0" indent="-3429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New Feature Summary</a:t>
            </a:r>
            <a:endParaRPr sz="1800">
              <a:solidFill>
                <a:srgbClr val="FFFFFF"/>
              </a:solidFill>
              <a:latin typeface="Proxima Nova"/>
              <a:ea typeface="Proxima Nova"/>
              <a:cs typeface="Proxima Nova"/>
              <a:sym typeface="Proxima Nova"/>
            </a:endParaRPr>
          </a:p>
          <a:p>
            <a:pPr marL="0" lvl="0" indent="0" rtl="0">
              <a:spcBef>
                <a:spcPts val="2000"/>
              </a:spcBef>
              <a:spcAft>
                <a:spcPts val="2000"/>
              </a:spcAft>
              <a:buNone/>
            </a:pP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30"/>
          <p:cNvSpPr/>
          <p:nvPr/>
        </p:nvSpPr>
        <p:spPr>
          <a:xfrm>
            <a:off x="1280700" y="907200"/>
            <a:ext cx="2055600" cy="36837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8" name="Google Shape;1788;p130"/>
          <p:cNvSpPr/>
          <p:nvPr/>
        </p:nvSpPr>
        <p:spPr>
          <a:xfrm>
            <a:off x="5921752" y="907200"/>
            <a:ext cx="2055600" cy="36837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9" name="Google Shape;1789;p130"/>
          <p:cNvSpPr/>
          <p:nvPr/>
        </p:nvSpPr>
        <p:spPr>
          <a:xfrm>
            <a:off x="3598564" y="907200"/>
            <a:ext cx="2055600" cy="36837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0" name="Google Shape;1790;p130"/>
          <p:cNvSpPr txBox="1"/>
          <p:nvPr/>
        </p:nvSpPr>
        <p:spPr>
          <a:xfrm>
            <a:off x="3598575" y="1308125"/>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Event-based Integration</a:t>
            </a:r>
            <a:endParaRPr sz="1500" b="1">
              <a:solidFill>
                <a:schemeClr val="dk1"/>
              </a:solidFill>
              <a:latin typeface="Proxima Nova"/>
              <a:ea typeface="Proxima Nova"/>
              <a:cs typeface="Proxima Nova"/>
              <a:sym typeface="Proxima Nova"/>
            </a:endParaRPr>
          </a:p>
        </p:txBody>
      </p:sp>
      <p:sp>
        <p:nvSpPr>
          <p:cNvPr id="1791" name="Google Shape;1791;p130"/>
          <p:cNvSpPr txBox="1"/>
          <p:nvPr/>
        </p:nvSpPr>
        <p:spPr>
          <a:xfrm>
            <a:off x="3546638" y="1817730"/>
            <a:ext cx="2165400" cy="1825500"/>
          </a:xfrm>
          <a:prstGeom prst="rect">
            <a:avLst/>
          </a:prstGeom>
          <a:noFill/>
          <a:ln>
            <a:noFill/>
          </a:ln>
        </p:spPr>
        <p:txBody>
          <a:bodyPr spcFirstLastPara="1" wrap="square" lIns="91425" tIns="91425" rIns="91425" bIns="91425" anchor="t" anchorCtr="0">
            <a:noAutofit/>
          </a:bodyPr>
          <a:lstStyle/>
          <a:p>
            <a:pPr marL="285750" lvl="0" indent="-241300" rtl="0">
              <a:lnSpc>
                <a:spcPct val="100000"/>
              </a:lnSpc>
              <a:spcBef>
                <a:spcPts val="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Scheduled tasks, data integration</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File processing </a:t>
            </a:r>
            <a:br>
              <a:rPr lang="en" sz="1100">
                <a:solidFill>
                  <a:srgbClr val="22313C"/>
                </a:solidFill>
                <a:latin typeface="Proxima Nova"/>
                <a:ea typeface="Proxima Nova"/>
                <a:cs typeface="Proxima Nova"/>
                <a:sym typeface="Proxima Nova"/>
              </a:rPr>
            </a:br>
            <a:r>
              <a:rPr lang="en" sz="1100">
                <a:solidFill>
                  <a:srgbClr val="22313C"/>
                </a:solidFill>
                <a:latin typeface="Proxima Nova"/>
                <a:ea typeface="Proxima Nova"/>
                <a:cs typeface="Proxima Nova"/>
                <a:sym typeface="Proxima Nova"/>
              </a:rPr>
              <a:t>e.g. images and videos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Security scanning</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Complex Event Processing and Change Data Capture</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Monitoring, notifications and alerting</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100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Custom auth </a:t>
            </a:r>
            <a:br>
              <a:rPr lang="en" sz="1100">
                <a:solidFill>
                  <a:srgbClr val="22313C"/>
                </a:solidFill>
                <a:latin typeface="Proxima Nova"/>
                <a:ea typeface="Proxima Nova"/>
                <a:cs typeface="Proxima Nova"/>
                <a:sym typeface="Proxima Nova"/>
              </a:rPr>
            </a:br>
            <a:r>
              <a:rPr lang="en" sz="1100">
                <a:solidFill>
                  <a:srgbClr val="22313C"/>
                </a:solidFill>
                <a:latin typeface="Proxima Nova"/>
                <a:ea typeface="Proxima Nova"/>
                <a:cs typeface="Proxima Nova"/>
                <a:sym typeface="Proxima Nova"/>
              </a:rPr>
              <a:t>e.g. via API Gateway</a:t>
            </a:r>
            <a:endParaRPr sz="1100">
              <a:solidFill>
                <a:srgbClr val="22313C"/>
              </a:solidFill>
              <a:latin typeface="Proxima Nova"/>
              <a:ea typeface="Proxima Nova"/>
              <a:cs typeface="Proxima Nova"/>
              <a:sym typeface="Proxima Nova"/>
            </a:endParaRPr>
          </a:p>
        </p:txBody>
      </p:sp>
      <p:sp>
        <p:nvSpPr>
          <p:cNvPr id="1792" name="Google Shape;1792;p130"/>
          <p:cNvSpPr txBox="1"/>
          <p:nvPr/>
        </p:nvSpPr>
        <p:spPr>
          <a:xfrm>
            <a:off x="1275400" y="1231711"/>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Web Events</a:t>
            </a:r>
            <a:endParaRPr sz="1500" b="1">
              <a:solidFill>
                <a:schemeClr val="dk1"/>
              </a:solidFill>
              <a:latin typeface="Proxima Nova"/>
              <a:ea typeface="Proxima Nova"/>
              <a:cs typeface="Proxima Nova"/>
              <a:sym typeface="Proxima Nova"/>
            </a:endParaRPr>
          </a:p>
        </p:txBody>
      </p:sp>
      <p:sp>
        <p:nvSpPr>
          <p:cNvPr id="1793" name="Google Shape;1793;p130"/>
          <p:cNvSpPr txBox="1"/>
          <p:nvPr/>
        </p:nvSpPr>
        <p:spPr>
          <a:xfrm>
            <a:off x="5916447" y="12954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Stream </a:t>
            </a:r>
            <a:endParaRPr sz="1500" b="1">
              <a:solidFill>
                <a:schemeClr val="dk1"/>
              </a:solidFill>
              <a:latin typeface="Proxima Nova"/>
              <a:ea typeface="Proxima Nova"/>
              <a:cs typeface="Proxima Nova"/>
              <a:sym typeface="Proxima Nova"/>
            </a:endParaRPr>
          </a:p>
          <a:p>
            <a:pPr marL="0" lvl="0" indent="0" algn="ctr" rtl="0">
              <a:spcBef>
                <a:spcPts val="0"/>
              </a:spcBef>
              <a:spcAft>
                <a:spcPts val="0"/>
              </a:spcAft>
              <a:buNone/>
            </a:pPr>
            <a:r>
              <a:rPr lang="en" sz="1500" b="1">
                <a:solidFill>
                  <a:schemeClr val="dk1"/>
                </a:solidFill>
                <a:latin typeface="Proxima Nova"/>
                <a:ea typeface="Proxima Nova"/>
                <a:cs typeface="Proxima Nova"/>
                <a:sym typeface="Proxima Nova"/>
              </a:rPr>
              <a:t>Processing</a:t>
            </a:r>
            <a:endParaRPr sz="1500" b="1">
              <a:solidFill>
                <a:schemeClr val="dk1"/>
              </a:solidFill>
              <a:latin typeface="Proxima Nova"/>
              <a:ea typeface="Proxima Nova"/>
              <a:cs typeface="Proxima Nova"/>
              <a:sym typeface="Proxima Nova"/>
            </a:endParaRPr>
          </a:p>
        </p:txBody>
      </p:sp>
      <p:sp>
        <p:nvSpPr>
          <p:cNvPr id="1794" name="Google Shape;1794;p130"/>
          <p:cNvSpPr txBox="1"/>
          <p:nvPr/>
        </p:nvSpPr>
        <p:spPr>
          <a:xfrm>
            <a:off x="1207830" y="1817730"/>
            <a:ext cx="2165400" cy="1825500"/>
          </a:xfrm>
          <a:prstGeom prst="rect">
            <a:avLst/>
          </a:prstGeom>
          <a:noFill/>
          <a:ln>
            <a:noFill/>
          </a:ln>
        </p:spPr>
        <p:txBody>
          <a:bodyPr spcFirstLastPara="1" wrap="square" lIns="91425" tIns="91425" rIns="91425" bIns="91425" anchor="t" anchorCtr="0">
            <a:noAutofit/>
          </a:bodyPr>
          <a:lstStyle/>
          <a:p>
            <a:pPr marL="285750" lvl="0" indent="-241300" rtl="0">
              <a:lnSpc>
                <a:spcPct val="100000"/>
              </a:lnSpc>
              <a:spcBef>
                <a:spcPts val="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Website back-end services like form post handlers, authentication, tracking and logging.</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APIs to back-end data services for mobile and web apps e.g GraphQL</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Webhook handlers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Chat integrations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1000"/>
              </a:spcAft>
              <a:buClr>
                <a:srgbClr val="22313C"/>
              </a:buClr>
              <a:buSzPts val="1100"/>
              <a:buChar char="•"/>
            </a:pPr>
            <a:r>
              <a:rPr lang="en" sz="1100">
                <a:solidFill>
                  <a:srgbClr val="22313C"/>
                </a:solidFill>
                <a:latin typeface="Proxima Nova"/>
                <a:ea typeface="Proxima Nova"/>
                <a:cs typeface="Proxima Nova"/>
                <a:sym typeface="Proxima Nova"/>
              </a:rPr>
              <a:t>Digital assistant services e.g. Alexa skills</a:t>
            </a:r>
            <a:endParaRPr sz="1100">
              <a:solidFill>
                <a:srgbClr val="22313C"/>
              </a:solidFill>
              <a:latin typeface="Proxima Nova"/>
              <a:ea typeface="Proxima Nova"/>
              <a:cs typeface="Proxima Nova"/>
              <a:sym typeface="Proxima Nova"/>
            </a:endParaRPr>
          </a:p>
        </p:txBody>
      </p:sp>
      <p:sp>
        <p:nvSpPr>
          <p:cNvPr id="1795" name="Google Shape;1795;p130"/>
          <p:cNvSpPr txBox="1"/>
          <p:nvPr/>
        </p:nvSpPr>
        <p:spPr>
          <a:xfrm>
            <a:off x="6035175" y="1817730"/>
            <a:ext cx="2165400" cy="2696700"/>
          </a:xfrm>
          <a:prstGeom prst="rect">
            <a:avLst/>
          </a:prstGeom>
          <a:noFill/>
          <a:ln>
            <a:noFill/>
          </a:ln>
        </p:spPr>
        <p:txBody>
          <a:bodyPr spcFirstLastPara="1" wrap="square" lIns="91425" tIns="91425" rIns="91425" bIns="91425" anchor="t" anchorCtr="0">
            <a:noAutofit/>
          </a:bodyPr>
          <a:lstStyle/>
          <a:p>
            <a:pPr marL="285750" lvl="0" indent="-241300" rtl="0">
              <a:lnSpc>
                <a:spcPct val="100000"/>
              </a:lnSpc>
              <a:spcBef>
                <a:spcPts val="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IoT streams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Log ingestion</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Event streams e.g. with Kinesis</a:t>
            </a:r>
            <a:endParaRPr sz="1100">
              <a:solidFill>
                <a:srgbClr val="22313C"/>
              </a:solidFill>
              <a:latin typeface="Proxima Nova"/>
              <a:ea typeface="Proxima Nova"/>
              <a:cs typeface="Proxima Nova"/>
              <a:sym typeface="Proxima Nova"/>
            </a:endParaRPr>
          </a:p>
          <a:p>
            <a:pPr marL="285750" lvl="0" indent="-24130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ML pipelines</a:t>
            </a:r>
            <a:endParaRPr sz="1100">
              <a:solidFill>
                <a:srgbClr val="22313C"/>
              </a:solidFill>
              <a:latin typeface="Proxima Nova"/>
              <a:ea typeface="Proxima Nova"/>
              <a:cs typeface="Proxima Nova"/>
              <a:sym typeface="Proxima Nova"/>
            </a:endParaRPr>
          </a:p>
          <a:p>
            <a:pPr marL="0" lvl="0" indent="0" rtl="0">
              <a:lnSpc>
                <a:spcPct val="100000"/>
              </a:lnSpc>
              <a:spcBef>
                <a:spcPts val="1000"/>
              </a:spcBef>
              <a:spcAft>
                <a:spcPts val="800"/>
              </a:spcAft>
              <a:buNone/>
            </a:pPr>
            <a:endParaRPr sz="1100">
              <a:latin typeface="Proxima Nova"/>
              <a:ea typeface="Proxima Nova"/>
              <a:cs typeface="Proxima Nova"/>
              <a:sym typeface="Proxima Nova"/>
            </a:endParaRPr>
          </a:p>
        </p:txBody>
      </p:sp>
      <p:sp>
        <p:nvSpPr>
          <p:cNvPr id="1796" name="Google Shape;1796;p13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PFS Scenarios &amp; Use Cases</a:t>
            </a:r>
            <a:endParaRPr/>
          </a:p>
        </p:txBody>
      </p:sp>
      <p:sp>
        <p:nvSpPr>
          <p:cNvPr id="1797" name="Google Shape;1797;p130"/>
          <p:cNvSpPr/>
          <p:nvPr/>
        </p:nvSpPr>
        <p:spPr>
          <a:xfrm rot="10800000" flipH="1">
            <a:off x="1406400" y="17458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8" name="Google Shape;1798;p130"/>
          <p:cNvSpPr/>
          <p:nvPr/>
        </p:nvSpPr>
        <p:spPr>
          <a:xfrm rot="10800000" flipH="1">
            <a:off x="3726925" y="17458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9" name="Google Shape;1799;p130"/>
          <p:cNvSpPr/>
          <p:nvPr/>
        </p:nvSpPr>
        <p:spPr>
          <a:xfrm rot="10800000" flipH="1">
            <a:off x="6042150" y="17458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13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App Platforms + Functions</a:t>
            </a:r>
            <a:endParaRPr/>
          </a:p>
        </p:txBody>
      </p:sp>
      <p:graphicFrame>
        <p:nvGraphicFramePr>
          <p:cNvPr id="1805" name="Google Shape;1805;p131"/>
          <p:cNvGraphicFramePr/>
          <p:nvPr/>
        </p:nvGraphicFramePr>
        <p:xfrm>
          <a:off x="3317901" y="701675"/>
          <a:ext cx="3000000" cy="3000000"/>
        </p:xfrm>
        <a:graphic>
          <a:graphicData uri="http://schemas.openxmlformats.org/drawingml/2006/table">
            <a:tbl>
              <a:tblPr>
                <a:noFill/>
                <a:tableStyleId>{DCDFB26F-DEB1-4E3D-A3E2-42AAE448834C}</a:tableStyleId>
              </a:tblPr>
              <a:tblGrid>
                <a:gridCol w="2811500">
                  <a:extLst>
                    <a:ext uri="{9D8B030D-6E8A-4147-A177-3AD203B41FA5}">
                      <a16:colId xmlns:a16="http://schemas.microsoft.com/office/drawing/2014/main" val="20000"/>
                    </a:ext>
                  </a:extLst>
                </a:gridCol>
                <a:gridCol w="27925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b="1">
                          <a:solidFill>
                            <a:schemeClr val="dk1"/>
                          </a:solidFill>
                          <a:latin typeface="Proxima Nova"/>
                          <a:ea typeface="Proxima Nova"/>
                          <a:cs typeface="Proxima Nova"/>
                          <a:sym typeface="Proxima Nova"/>
                        </a:rPr>
                        <a:t>App Platform Abstraction</a:t>
                      </a:r>
                      <a:endParaRPr b="1">
                        <a:solidFill>
                          <a:schemeClr val="dk1"/>
                        </a:solidFill>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Proxima Nova"/>
                          <a:ea typeface="Proxima Nova"/>
                          <a:cs typeface="Proxima Nova"/>
                          <a:sym typeface="Proxima Nova"/>
                        </a:rPr>
                        <a:t>Functions Abstraction</a:t>
                      </a:r>
                      <a:endParaRPr b="1">
                        <a:solidFill>
                          <a:schemeClr val="dk1"/>
                        </a:solidFill>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runs </a:t>
                      </a:r>
                      <a:r>
                        <a:rPr lang="en" b="1">
                          <a:latin typeface="Proxima Nova"/>
                          <a:ea typeface="Proxima Nova"/>
                          <a:cs typeface="Proxima Nova"/>
                          <a:sym typeface="Proxima Nova"/>
                        </a:rPr>
                        <a:t>apps</a:t>
                      </a:r>
                      <a:endParaRPr b="1">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runs </a:t>
                      </a:r>
                      <a:r>
                        <a:rPr lang="en" b="1">
                          <a:latin typeface="Proxima Nova"/>
                          <a:ea typeface="Proxima Nova"/>
                          <a:cs typeface="Proxima Nova"/>
                          <a:sym typeface="Proxima Nova"/>
                        </a:rPr>
                        <a:t>functions</a:t>
                      </a:r>
                      <a:endParaRPr b="1">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push app to deploy server</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register function and bind it to a trigger</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server runs and waits for requests</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function doesn't run until triggered</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server listens to network</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platform deploys and invokes functions</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server handles lots of requests</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functions handle </a:t>
                      </a:r>
                      <a:r>
                        <a:rPr lang="en" b="1">
                          <a:latin typeface="Proxima Nova"/>
                          <a:ea typeface="Proxima Nova"/>
                          <a:cs typeface="Proxima Nova"/>
                          <a:sym typeface="Proxima Nova"/>
                        </a:rPr>
                        <a:t>events</a:t>
                      </a:r>
                      <a:r>
                        <a:rPr lang="en">
                          <a:latin typeface="Proxima Nova"/>
                          <a:ea typeface="Proxima Nova"/>
                          <a:cs typeface="Proxima Nova"/>
                          <a:sym typeface="Proxima Nova"/>
                        </a:rPr>
                        <a:t> and then go away</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scale out manually or by policy</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b="1">
                          <a:latin typeface="Proxima Nova"/>
                          <a:ea typeface="Proxima Nova"/>
                          <a:cs typeface="Proxima Nova"/>
                          <a:sym typeface="Proxima Nova"/>
                        </a:rPr>
                        <a:t>auto-scale</a:t>
                      </a:r>
                      <a:r>
                        <a:rPr lang="en">
                          <a:latin typeface="Proxima Nova"/>
                          <a:ea typeface="Proxima Nova"/>
                          <a:cs typeface="Proxima Nova"/>
                          <a:sym typeface="Proxima Nova"/>
                        </a:rPr>
                        <a:t> based on concurrent event load</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rtl="0">
                        <a:spcBef>
                          <a:spcPts val="0"/>
                        </a:spcBef>
                        <a:spcAft>
                          <a:spcPts val="0"/>
                        </a:spcAft>
                        <a:buNone/>
                      </a:pPr>
                      <a:r>
                        <a:rPr lang="en">
                          <a:latin typeface="Proxima Nova"/>
                          <a:ea typeface="Proxima Nova"/>
                          <a:cs typeface="Proxima Nova"/>
                          <a:sym typeface="Proxima Nova"/>
                        </a:rPr>
                        <a:t>pay per instance</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rtl="0">
                        <a:spcBef>
                          <a:spcPts val="0"/>
                        </a:spcBef>
                        <a:spcAft>
                          <a:spcPts val="0"/>
                        </a:spcAft>
                        <a:buNone/>
                      </a:pPr>
                      <a:r>
                        <a:rPr lang="en">
                          <a:latin typeface="Proxima Nova"/>
                          <a:ea typeface="Proxima Nova"/>
                          <a:cs typeface="Proxima Nova"/>
                          <a:sym typeface="Proxima Nova"/>
                        </a:rPr>
                        <a:t>pay per use – time &amp; memory</a:t>
                      </a:r>
                      <a:endParaRPr>
                        <a:latin typeface="Proxima Nova"/>
                        <a:ea typeface="Proxima Nova"/>
                        <a:cs typeface="Proxima Nova"/>
                        <a:sym typeface="Proxima Nova"/>
                      </a:endParaRPr>
                    </a:p>
                  </a:txBody>
                  <a:tcPr marL="63500" marR="63500" marT="63500" marB="635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06" name="Google Shape;1806;p13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
              <a:t>Comparing the experience for Devs + Ops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32"/>
          <p:cNvSpPr/>
          <p:nvPr/>
        </p:nvSpPr>
        <p:spPr>
          <a:xfrm>
            <a:off x="293950"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2" name="Google Shape;1812;p132"/>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3" name="Google Shape;1813;p132"/>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4" name="Google Shape;1814;p132"/>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5" name="Google Shape;1815;p132"/>
          <p:cNvSpPr txBox="1"/>
          <p:nvPr/>
        </p:nvSpPr>
        <p:spPr>
          <a:xfrm>
            <a:off x="2459425"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Pivotal Cloud Cache</a:t>
            </a:r>
            <a:endParaRPr sz="1500" b="1">
              <a:solidFill>
                <a:srgbClr val="00253E"/>
              </a:solidFill>
              <a:latin typeface="Proxima Nova"/>
              <a:ea typeface="Proxima Nova"/>
              <a:cs typeface="Proxima Nova"/>
              <a:sym typeface="Proxima Nova"/>
            </a:endParaRPr>
          </a:p>
        </p:txBody>
      </p:sp>
      <p:sp>
        <p:nvSpPr>
          <p:cNvPr id="1816" name="Google Shape;1816;p132"/>
          <p:cNvSpPr txBox="1"/>
          <p:nvPr/>
        </p:nvSpPr>
        <p:spPr>
          <a:xfrm>
            <a:off x="2349625" y="1970130"/>
            <a:ext cx="2165400" cy="18255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High performance, in-memory, data at scale for microservices</a:t>
            </a:r>
            <a:br>
              <a:rPr lang="en" sz="1100">
                <a:latin typeface="Proxima Nova"/>
                <a:ea typeface="Proxima Nova"/>
                <a:cs typeface="Proxima Nova"/>
                <a:sym typeface="Proxima Nova"/>
              </a:rPr>
            </a:br>
            <a:r>
              <a:rPr lang="en" sz="1100">
                <a:latin typeface="Proxima Nova"/>
                <a:ea typeface="Proxima Nova"/>
                <a:cs typeface="Proxima Nova"/>
                <a:sym typeface="Proxima Nova"/>
              </a:rPr>
              <a:t>Look-aside caches &amp;</a:t>
            </a:r>
            <a:br>
              <a:rPr lang="en" sz="1100">
                <a:latin typeface="Proxima Nova"/>
                <a:ea typeface="Proxima Nova"/>
                <a:cs typeface="Proxima Nova"/>
                <a:sym typeface="Proxima Nova"/>
              </a:rPr>
            </a:br>
            <a:r>
              <a:rPr lang="en" sz="1100">
                <a:latin typeface="Proxima Nova"/>
                <a:ea typeface="Proxima Nova"/>
                <a:cs typeface="Proxima Nova"/>
                <a:sym typeface="Proxima Nova"/>
              </a:rPr>
              <a:t>HTTP session state caching</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WAN replication</a:t>
            </a:r>
            <a:endParaRPr sz="1100">
              <a:latin typeface="Proxima Nova"/>
              <a:ea typeface="Proxima Nova"/>
              <a:cs typeface="Proxima Nova"/>
              <a:sym typeface="Proxima Nova"/>
            </a:endParaRPr>
          </a:p>
          <a:p>
            <a:pPr marL="457200" lvl="0" indent="-298450" rtl="0">
              <a:spcBef>
                <a:spcPts val="800"/>
              </a:spcBef>
              <a:spcAft>
                <a:spcPts val="800"/>
              </a:spcAft>
              <a:buSzPts val="1100"/>
              <a:buFont typeface="Proxima Nova"/>
              <a:buChar char="●"/>
            </a:pPr>
            <a:r>
              <a:rPr lang="en" sz="1100" b="1">
                <a:latin typeface="Proxima Nova"/>
                <a:ea typeface="Proxima Nova"/>
                <a:cs typeface="Proxima Nova"/>
                <a:sym typeface="Proxima Nova"/>
              </a:rPr>
              <a:t>NEW:</a:t>
            </a:r>
            <a:r>
              <a:rPr lang="en" sz="1100">
                <a:latin typeface="Proxima Nova"/>
                <a:ea typeface="Proxima Nova"/>
                <a:cs typeface="Proxima Nova"/>
                <a:sym typeface="Proxima Nova"/>
              </a:rPr>
              <a:t> Connect more than two clusters via WAN</a:t>
            </a:r>
            <a:endParaRPr sz="1100">
              <a:latin typeface="Proxima Nova"/>
              <a:ea typeface="Proxima Nova"/>
              <a:cs typeface="Proxima Nova"/>
              <a:sym typeface="Proxima Nova"/>
            </a:endParaRPr>
          </a:p>
        </p:txBody>
      </p:sp>
      <p:sp>
        <p:nvSpPr>
          <p:cNvPr id="1817" name="Google Shape;1817;p132"/>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MySQL for PCF</a:t>
            </a:r>
            <a:endParaRPr sz="1500" b="1">
              <a:solidFill>
                <a:srgbClr val="00253E"/>
              </a:solidFill>
              <a:latin typeface="Proxima Nova"/>
              <a:ea typeface="Proxima Nova"/>
              <a:cs typeface="Proxima Nova"/>
              <a:sym typeface="Proxima Nova"/>
            </a:endParaRPr>
          </a:p>
        </p:txBody>
      </p:sp>
      <p:sp>
        <p:nvSpPr>
          <p:cNvPr id="1818" name="Google Shape;1818;p132"/>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RabbitMQ for PCF</a:t>
            </a:r>
            <a:endParaRPr sz="1500" b="1">
              <a:solidFill>
                <a:srgbClr val="00253E"/>
              </a:solidFill>
              <a:latin typeface="Proxima Nova"/>
              <a:ea typeface="Proxima Nova"/>
              <a:cs typeface="Proxima Nova"/>
              <a:sym typeface="Proxima Nova"/>
            </a:endParaRPr>
          </a:p>
        </p:txBody>
      </p:sp>
      <p:sp>
        <p:nvSpPr>
          <p:cNvPr id="1819" name="Google Shape;1819;p132"/>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Enterprise-ready MySQL for your developers</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Automate database operations in developer workflows</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Leader-follower for multi-site HA</a:t>
            </a:r>
            <a:endParaRPr sz="1100">
              <a:latin typeface="Proxima Nova"/>
              <a:ea typeface="Proxima Nova"/>
              <a:cs typeface="Proxima Nova"/>
              <a:sym typeface="Proxima Nova"/>
            </a:endParaRPr>
          </a:p>
          <a:p>
            <a:pPr marL="457200" lvl="0" indent="-298450" rtl="0">
              <a:spcBef>
                <a:spcPts val="800"/>
              </a:spcBef>
              <a:spcAft>
                <a:spcPts val="800"/>
              </a:spcAft>
              <a:buSzPts val="1100"/>
              <a:buFont typeface="Proxima Nova"/>
              <a:buChar char="●"/>
            </a:pPr>
            <a:r>
              <a:rPr lang="en" sz="1100" b="1">
                <a:solidFill>
                  <a:schemeClr val="folHlink"/>
                </a:solidFill>
                <a:latin typeface="Proxima Nova"/>
                <a:ea typeface="Proxima Nova"/>
                <a:cs typeface="Proxima Nova"/>
                <a:sym typeface="Proxima Nova"/>
              </a:rPr>
              <a:t>NEW:</a:t>
            </a:r>
            <a:r>
              <a:rPr lang="en" sz="1100">
                <a:solidFill>
                  <a:schemeClr val="folHlink"/>
                </a:solidFill>
                <a:latin typeface="Proxima Nova"/>
                <a:ea typeface="Proxima Nova"/>
                <a:cs typeface="Proxima Nova"/>
                <a:sym typeface="Proxima Nova"/>
              </a:rPr>
              <a:t> TLS encryption</a:t>
            </a:r>
            <a:endParaRPr sz="1100">
              <a:latin typeface="Proxima Nova"/>
              <a:ea typeface="Proxima Nova"/>
              <a:cs typeface="Proxima Nova"/>
              <a:sym typeface="Proxima Nova"/>
            </a:endParaRPr>
          </a:p>
        </p:txBody>
      </p:sp>
      <p:sp>
        <p:nvSpPr>
          <p:cNvPr id="1820" name="Google Shape;1820;p132"/>
          <p:cNvSpPr txBox="1"/>
          <p:nvPr/>
        </p:nvSpPr>
        <p:spPr>
          <a:xfrm>
            <a:off x="4515025" y="1970125"/>
            <a:ext cx="2165400" cy="26967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Easily connect distributed applications with the most widely deployed open source message broker</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Enable connected scalable, distributed applications</a:t>
            </a:r>
            <a:endParaRPr sz="1100">
              <a:latin typeface="Proxima Nova"/>
              <a:ea typeface="Proxima Nova"/>
              <a:cs typeface="Proxima Nova"/>
              <a:sym typeface="Proxima Nova"/>
            </a:endParaRPr>
          </a:p>
          <a:p>
            <a:pPr marL="457200" lvl="0" indent="-298450" rtl="0">
              <a:spcBef>
                <a:spcPts val="800"/>
              </a:spcBef>
              <a:spcAft>
                <a:spcPts val="800"/>
              </a:spcAft>
              <a:buSzPts val="1100"/>
              <a:buFont typeface="Proxima Nova"/>
              <a:buChar char="●"/>
            </a:pPr>
            <a:r>
              <a:rPr lang="en" sz="1100" b="1">
                <a:latin typeface="Proxima Nova"/>
                <a:ea typeface="Proxima Nova"/>
                <a:cs typeface="Proxima Nova"/>
                <a:sym typeface="Proxima Nova"/>
              </a:rPr>
              <a:t>NEW: </a:t>
            </a:r>
            <a:r>
              <a:rPr lang="en" sz="1100">
                <a:latin typeface="Proxima Nova"/>
                <a:ea typeface="Proxima Nova"/>
                <a:cs typeface="Proxima Nova"/>
                <a:sym typeface="Proxima Nova"/>
              </a:rPr>
              <a:t>TLS encryption</a:t>
            </a:r>
            <a:endParaRPr sz="1000">
              <a:latin typeface="Proxima Nova"/>
              <a:ea typeface="Proxima Nova"/>
              <a:cs typeface="Proxima Nova"/>
              <a:sym typeface="Proxima Nova"/>
            </a:endParaRPr>
          </a:p>
        </p:txBody>
      </p:sp>
      <p:sp>
        <p:nvSpPr>
          <p:cNvPr id="1821" name="Google Shape;1821;p132"/>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In-Memory cache and datastore, configured for the enterprise</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a:latin typeface="Proxima Nova"/>
                <a:ea typeface="Proxima Nova"/>
                <a:cs typeface="Proxima Nova"/>
                <a:sym typeface="Proxima Nova"/>
              </a:rPr>
              <a:t>Efficient provisioning matched to use cases</a:t>
            </a:r>
            <a:endParaRPr sz="1100">
              <a:latin typeface="Proxima Nova"/>
              <a:ea typeface="Proxima Nova"/>
              <a:cs typeface="Proxima Nova"/>
              <a:sym typeface="Proxima Nova"/>
            </a:endParaRPr>
          </a:p>
          <a:p>
            <a:pPr marL="457200" lvl="0" indent="-298450" rtl="0">
              <a:spcBef>
                <a:spcPts val="800"/>
              </a:spcBef>
              <a:spcAft>
                <a:spcPts val="0"/>
              </a:spcAft>
              <a:buSzPts val="1100"/>
              <a:buFont typeface="Proxima Nova"/>
              <a:buChar char="●"/>
            </a:pPr>
            <a:r>
              <a:rPr lang="en" sz="1100" b="1">
                <a:solidFill>
                  <a:schemeClr val="folHlink"/>
                </a:solidFill>
                <a:latin typeface="Proxima Nova"/>
                <a:ea typeface="Proxima Nova"/>
                <a:cs typeface="Proxima Nova"/>
                <a:sym typeface="Proxima Nova"/>
              </a:rPr>
              <a:t>NEW: </a:t>
            </a:r>
            <a:r>
              <a:rPr lang="en" sz="1100">
                <a:solidFill>
                  <a:schemeClr val="folHlink"/>
                </a:solidFill>
                <a:latin typeface="Proxima Nova"/>
                <a:ea typeface="Proxima Nova"/>
                <a:cs typeface="Proxima Nova"/>
                <a:sym typeface="Proxima Nova"/>
              </a:rPr>
              <a:t>Backup and restore integration</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marL="0" lvl="0" indent="0" rtl="0">
              <a:spcBef>
                <a:spcPts val="800"/>
              </a:spcBef>
              <a:spcAft>
                <a:spcPts val="600"/>
              </a:spcAft>
              <a:buNone/>
            </a:pPr>
            <a:endParaRPr sz="1100">
              <a:latin typeface="Proxima Nova"/>
              <a:ea typeface="Proxima Nova"/>
              <a:cs typeface="Proxima Nova"/>
              <a:sym typeface="Proxima Nova"/>
            </a:endParaRPr>
          </a:p>
        </p:txBody>
      </p:sp>
      <p:sp>
        <p:nvSpPr>
          <p:cNvPr id="1822" name="Google Shape;1822;p132"/>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00253E"/>
                </a:solidFill>
                <a:latin typeface="Proxima Nova"/>
                <a:ea typeface="Proxima Nova"/>
                <a:cs typeface="Proxima Nova"/>
                <a:sym typeface="Proxima Nova"/>
              </a:rPr>
              <a:t>Redis for PCF</a:t>
            </a:r>
            <a:endParaRPr sz="1500" b="1">
              <a:solidFill>
                <a:srgbClr val="00253E"/>
              </a:solidFill>
              <a:latin typeface="Proxima Nova"/>
              <a:ea typeface="Proxima Nova"/>
              <a:cs typeface="Proxima Nova"/>
              <a:sym typeface="Proxima Nova"/>
            </a:endParaRPr>
          </a:p>
        </p:txBody>
      </p:sp>
      <p:sp>
        <p:nvSpPr>
          <p:cNvPr id="1823" name="Google Shape;1823;p132"/>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4" name="Google Shape;1824;p132"/>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5" name="Google Shape;1825;p132"/>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6" name="Google Shape;1826;p132"/>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7" name="Google Shape;1827;p132"/>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b="1">
                <a:solidFill>
                  <a:srgbClr val="00253E"/>
                </a:solidFill>
                <a:latin typeface="Proxima Nova"/>
                <a:ea typeface="Proxima Nova"/>
                <a:cs typeface="Proxima Nova"/>
                <a:sym typeface="Proxima Nova"/>
              </a:rPr>
              <a:t>Extend Apps with Brokered Services from Pivotal</a:t>
            </a:r>
            <a:endParaRPr sz="2500" b="1">
              <a:solidFill>
                <a:srgbClr val="00253E"/>
              </a:solidFill>
              <a:latin typeface="Proxima Nova"/>
              <a:ea typeface="Proxima Nova"/>
              <a:cs typeface="Proxima Nova"/>
              <a:sym typeface="Proxima Nova"/>
            </a:endParaRPr>
          </a:p>
        </p:txBody>
      </p:sp>
      <p:pic>
        <p:nvPicPr>
          <p:cNvPr id="1828" name="Google Shape;1828;p132"/>
          <p:cNvPicPr preferRelativeResize="0"/>
          <p:nvPr/>
        </p:nvPicPr>
        <p:blipFill>
          <a:blip r:embed="rId3">
            <a:alphaModFix/>
          </a:blip>
          <a:stretch>
            <a:fillRect/>
          </a:stretch>
        </p:blipFill>
        <p:spPr>
          <a:xfrm>
            <a:off x="1077200" y="1040775"/>
            <a:ext cx="478500" cy="478500"/>
          </a:xfrm>
          <a:prstGeom prst="rect">
            <a:avLst/>
          </a:prstGeom>
          <a:noFill/>
          <a:ln>
            <a:noFill/>
          </a:ln>
        </p:spPr>
      </p:pic>
      <p:pic>
        <p:nvPicPr>
          <p:cNvPr id="1829" name="Google Shape;1829;p132"/>
          <p:cNvPicPr preferRelativeResize="0"/>
          <p:nvPr/>
        </p:nvPicPr>
        <p:blipFill>
          <a:blip r:embed="rId4">
            <a:alphaModFix/>
          </a:blip>
          <a:stretch>
            <a:fillRect/>
          </a:stretch>
        </p:blipFill>
        <p:spPr>
          <a:xfrm>
            <a:off x="3250625" y="1040775"/>
            <a:ext cx="478500" cy="478500"/>
          </a:xfrm>
          <a:prstGeom prst="rect">
            <a:avLst/>
          </a:prstGeom>
          <a:noFill/>
          <a:ln>
            <a:noFill/>
          </a:ln>
        </p:spPr>
      </p:pic>
      <p:pic>
        <p:nvPicPr>
          <p:cNvPr id="1830" name="Google Shape;1830;p132"/>
          <p:cNvPicPr preferRelativeResize="0"/>
          <p:nvPr/>
        </p:nvPicPr>
        <p:blipFill>
          <a:blip r:embed="rId5">
            <a:alphaModFix/>
          </a:blip>
          <a:stretch>
            <a:fillRect/>
          </a:stretch>
        </p:blipFill>
        <p:spPr>
          <a:xfrm>
            <a:off x="5418750" y="1042925"/>
            <a:ext cx="478500" cy="478500"/>
          </a:xfrm>
          <a:prstGeom prst="rect">
            <a:avLst/>
          </a:prstGeom>
          <a:noFill/>
          <a:ln>
            <a:noFill/>
          </a:ln>
        </p:spPr>
      </p:pic>
      <p:pic>
        <p:nvPicPr>
          <p:cNvPr id="1831" name="Google Shape;1831;p132"/>
          <p:cNvPicPr preferRelativeResize="0"/>
          <p:nvPr/>
        </p:nvPicPr>
        <p:blipFill>
          <a:blip r:embed="rId6">
            <a:alphaModFix/>
          </a:blip>
          <a:stretch>
            <a:fillRect/>
          </a:stretch>
        </p:blipFill>
        <p:spPr>
          <a:xfrm>
            <a:off x="7586875" y="1042925"/>
            <a:ext cx="478500" cy="478500"/>
          </a:xfrm>
          <a:prstGeom prst="rect">
            <a:avLst/>
          </a:prstGeom>
          <a:noFill/>
          <a:ln>
            <a:noFill/>
          </a:ln>
        </p:spPr>
      </p:pic>
      <p:sp>
        <p:nvSpPr>
          <p:cNvPr id="1832" name="Google Shape;1832;p132"/>
          <p:cNvSpPr/>
          <p:nvPr/>
        </p:nvSpPr>
        <p:spPr>
          <a:xfrm>
            <a:off x="188575" y="4152634"/>
            <a:ext cx="8797500" cy="393900"/>
          </a:xfrm>
          <a:prstGeom prst="roundRect">
            <a:avLst>
              <a:gd name="adj" fmla="val 13626"/>
            </a:avLst>
          </a:prstGeom>
          <a:solidFill>
            <a:srgbClr val="CFD5DD"/>
          </a:solidFill>
          <a:ln w="19050" cap="flat" cmpd="sng">
            <a:solidFill>
              <a:srgbClr val="FFFFFF">
                <a:alpha val="0"/>
              </a:srgbClr>
            </a:solidFill>
            <a:prstDash val="solid"/>
            <a:round/>
            <a:headEnd type="none" w="sm" len="sm"/>
            <a:tailEnd type="none" w="sm" len="sm"/>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rgbClr val="00253E"/>
                </a:solidFill>
                <a:latin typeface="Proxima Nova"/>
                <a:ea typeface="Proxima Nova"/>
                <a:cs typeface="Proxima Nova"/>
                <a:sym typeface="Proxima Nova"/>
              </a:rPr>
              <a:t>BOSH Managed   </a:t>
            </a:r>
            <a:r>
              <a:rPr lang="en" sz="1200" b="1">
                <a:solidFill>
                  <a:srgbClr val="999999"/>
                </a:solidFill>
                <a:latin typeface="Proxima Nova"/>
                <a:ea typeface="Proxima Nova"/>
                <a:cs typeface="Proxima Nova"/>
                <a:sym typeface="Proxima Nova"/>
              </a:rPr>
              <a:t>|</a:t>
            </a:r>
            <a:r>
              <a:rPr lang="en" sz="1200" b="1">
                <a:solidFill>
                  <a:srgbClr val="00253E"/>
                </a:solidFill>
                <a:latin typeface="Proxima Nova"/>
                <a:ea typeface="Proxima Nova"/>
                <a:cs typeface="Proxima Nova"/>
                <a:sym typeface="Proxima Nova"/>
              </a:rPr>
              <a:t>   On-Demand Provisioning   </a:t>
            </a:r>
            <a:r>
              <a:rPr lang="en" sz="1200" b="1">
                <a:solidFill>
                  <a:srgbClr val="999999"/>
                </a:solidFill>
                <a:latin typeface="Proxima Nova"/>
                <a:ea typeface="Proxima Nova"/>
                <a:cs typeface="Proxima Nova"/>
                <a:sym typeface="Proxima Nova"/>
              </a:rPr>
              <a:t>|</a:t>
            </a:r>
            <a:r>
              <a:rPr lang="en" sz="1200" b="1">
                <a:solidFill>
                  <a:srgbClr val="00253E"/>
                </a:solidFill>
                <a:latin typeface="Proxima Nova"/>
                <a:ea typeface="Proxima Nova"/>
                <a:cs typeface="Proxima Nova"/>
                <a:sym typeface="Proxima Nova"/>
              </a:rPr>
              <a:t>   Dedicated Instances   </a:t>
            </a:r>
            <a:r>
              <a:rPr lang="en" sz="1200" b="1">
                <a:solidFill>
                  <a:srgbClr val="999999"/>
                </a:solidFill>
                <a:latin typeface="Proxima Nova"/>
                <a:ea typeface="Proxima Nova"/>
                <a:cs typeface="Proxima Nova"/>
                <a:sym typeface="Proxima Nova"/>
              </a:rPr>
              <a:t>|</a:t>
            </a:r>
            <a:r>
              <a:rPr lang="en" sz="1200" b="1">
                <a:solidFill>
                  <a:srgbClr val="00253E"/>
                </a:solidFill>
                <a:latin typeface="Proxima Nova"/>
                <a:ea typeface="Proxima Nova"/>
                <a:cs typeface="Proxima Nova"/>
                <a:sym typeface="Proxima Nova"/>
              </a:rPr>
              <a:t>   Custom Service Plans</a:t>
            </a:r>
            <a:endParaRPr sz="1200" b="1" i="0" u="none" strike="noStrike" cap="none">
              <a:solidFill>
                <a:srgbClr val="00253E"/>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3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ISV Ecosystem Momentum Drives Platform Advantage</a:t>
            </a:r>
            <a:endParaRPr/>
          </a:p>
        </p:txBody>
      </p:sp>
      <p:sp>
        <p:nvSpPr>
          <p:cNvPr id="1838" name="Google Shape;1838;p133"/>
          <p:cNvSpPr/>
          <p:nvPr/>
        </p:nvSpPr>
        <p:spPr>
          <a:xfrm>
            <a:off x="1226391" y="2672717"/>
            <a:ext cx="1308960" cy="147204"/>
          </a:xfrm>
          <a:custGeom>
            <a:avLst/>
            <a:gdLst/>
            <a:ahLst/>
            <a:cxnLst/>
            <a:rect l="l" t="t" r="r" b="b"/>
            <a:pathLst>
              <a:path w="21600" h="21600" extrusionOk="0">
                <a:moveTo>
                  <a:pt x="0" y="21600"/>
                </a:moveTo>
                <a:lnTo>
                  <a:pt x="20213" y="21600"/>
                </a:lnTo>
                <a:lnTo>
                  <a:pt x="2160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39" name="Google Shape;1839;p133"/>
          <p:cNvSpPr/>
          <p:nvPr/>
        </p:nvSpPr>
        <p:spPr>
          <a:xfrm>
            <a:off x="1216579" y="4085602"/>
            <a:ext cx="2612574" cy="331560"/>
          </a:xfrm>
          <a:custGeom>
            <a:avLst/>
            <a:gdLst/>
            <a:ahLst/>
            <a:cxnLst/>
            <a:rect l="l" t="t" r="r" b="b"/>
            <a:pathLst>
              <a:path w="21600" h="21600" extrusionOk="0">
                <a:moveTo>
                  <a:pt x="21600" y="0"/>
                </a:moveTo>
                <a:lnTo>
                  <a:pt x="19689" y="21600"/>
                </a:lnTo>
                <a:lnTo>
                  <a:pt x="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0" name="Google Shape;1840;p133"/>
          <p:cNvSpPr/>
          <p:nvPr/>
        </p:nvSpPr>
        <p:spPr>
          <a:xfrm>
            <a:off x="1216579" y="3624452"/>
            <a:ext cx="1956312" cy="196236"/>
          </a:xfrm>
          <a:custGeom>
            <a:avLst/>
            <a:gdLst/>
            <a:ahLst/>
            <a:cxnLst/>
            <a:rect l="l" t="t" r="r" b="b"/>
            <a:pathLst>
              <a:path w="21600" h="21600" extrusionOk="0">
                <a:moveTo>
                  <a:pt x="21600" y="0"/>
                </a:moveTo>
                <a:lnTo>
                  <a:pt x="20091" y="21600"/>
                </a:lnTo>
                <a:lnTo>
                  <a:pt x="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1" name="Google Shape;1841;p133"/>
          <p:cNvSpPr/>
          <p:nvPr/>
        </p:nvSpPr>
        <p:spPr>
          <a:xfrm>
            <a:off x="5847703" y="3737287"/>
            <a:ext cx="2972916" cy="212436"/>
          </a:xfrm>
          <a:custGeom>
            <a:avLst/>
            <a:gdLst/>
            <a:ahLst/>
            <a:cxnLst/>
            <a:rect l="l" t="t" r="r" b="b"/>
            <a:pathLst>
              <a:path w="21600" h="21600" extrusionOk="0">
                <a:moveTo>
                  <a:pt x="0" y="0"/>
                </a:moveTo>
                <a:lnTo>
                  <a:pt x="2602"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2" name="Google Shape;1842;p133"/>
          <p:cNvSpPr/>
          <p:nvPr/>
        </p:nvSpPr>
        <p:spPr>
          <a:xfrm>
            <a:off x="5381647" y="1073410"/>
            <a:ext cx="3438990" cy="359586"/>
          </a:xfrm>
          <a:custGeom>
            <a:avLst/>
            <a:gdLst/>
            <a:ahLst/>
            <a:cxnLst/>
            <a:rect l="l" t="t" r="r" b="b"/>
            <a:pathLst>
              <a:path w="21600" h="21600" extrusionOk="0">
                <a:moveTo>
                  <a:pt x="0" y="21600"/>
                </a:moveTo>
                <a:lnTo>
                  <a:pt x="1387" y="0"/>
                </a:lnTo>
                <a:lnTo>
                  <a:pt x="2160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3" name="Google Shape;1843;p133"/>
          <p:cNvSpPr/>
          <p:nvPr/>
        </p:nvSpPr>
        <p:spPr>
          <a:xfrm>
            <a:off x="338432" y="1073410"/>
            <a:ext cx="3438990" cy="359586"/>
          </a:xfrm>
          <a:custGeom>
            <a:avLst/>
            <a:gdLst/>
            <a:ahLst/>
            <a:cxnLst/>
            <a:rect l="l" t="t" r="r" b="b"/>
            <a:pathLst>
              <a:path w="21600" h="21600" extrusionOk="0">
                <a:moveTo>
                  <a:pt x="21600" y="21600"/>
                </a:moveTo>
                <a:lnTo>
                  <a:pt x="20213" y="0"/>
                </a:lnTo>
                <a:lnTo>
                  <a:pt x="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4" name="Google Shape;1844;p133"/>
          <p:cNvSpPr/>
          <p:nvPr/>
        </p:nvSpPr>
        <p:spPr>
          <a:xfrm>
            <a:off x="5460140" y="4075790"/>
            <a:ext cx="3355614" cy="249804"/>
          </a:xfrm>
          <a:custGeom>
            <a:avLst/>
            <a:gdLst/>
            <a:ahLst/>
            <a:cxnLst/>
            <a:rect l="l" t="t" r="r" b="b"/>
            <a:pathLst>
              <a:path w="21600" h="21600" extrusionOk="0">
                <a:moveTo>
                  <a:pt x="0" y="0"/>
                </a:moveTo>
                <a:lnTo>
                  <a:pt x="2823"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5" name="Google Shape;1845;p133"/>
          <p:cNvSpPr/>
          <p:nvPr/>
        </p:nvSpPr>
        <p:spPr>
          <a:xfrm>
            <a:off x="4753698" y="4257307"/>
            <a:ext cx="1138158" cy="249804"/>
          </a:xfrm>
          <a:custGeom>
            <a:avLst/>
            <a:gdLst/>
            <a:ahLst/>
            <a:cxnLst/>
            <a:rect l="l" t="t" r="r" b="b"/>
            <a:pathLst>
              <a:path w="21600" h="21600" extrusionOk="0">
                <a:moveTo>
                  <a:pt x="0" y="0"/>
                </a:moveTo>
                <a:lnTo>
                  <a:pt x="3575"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6" name="Google Shape;1846;p133"/>
          <p:cNvSpPr/>
          <p:nvPr/>
        </p:nvSpPr>
        <p:spPr>
          <a:xfrm>
            <a:off x="1231297" y="3202549"/>
            <a:ext cx="1437426" cy="212436"/>
          </a:xfrm>
          <a:custGeom>
            <a:avLst/>
            <a:gdLst/>
            <a:ahLst/>
            <a:cxnLst/>
            <a:rect l="l" t="t" r="r" b="b"/>
            <a:pathLst>
              <a:path w="21600" h="21600" extrusionOk="0">
                <a:moveTo>
                  <a:pt x="21600" y="21600"/>
                </a:moveTo>
                <a:lnTo>
                  <a:pt x="17693" y="0"/>
                </a:lnTo>
                <a:lnTo>
                  <a:pt x="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7" name="Google Shape;1847;p133"/>
          <p:cNvSpPr/>
          <p:nvPr/>
        </p:nvSpPr>
        <p:spPr>
          <a:xfrm>
            <a:off x="6608110" y="2986691"/>
            <a:ext cx="2206818" cy="98118"/>
          </a:xfrm>
          <a:custGeom>
            <a:avLst/>
            <a:gdLst/>
            <a:ahLst/>
            <a:cxnLst/>
            <a:rect l="l" t="t" r="r" b="b"/>
            <a:pathLst>
              <a:path w="21600" h="21600" extrusionOk="0">
                <a:moveTo>
                  <a:pt x="0" y="21600"/>
                </a:moveTo>
                <a:lnTo>
                  <a:pt x="1722" y="0"/>
                </a:lnTo>
                <a:lnTo>
                  <a:pt x="21600" y="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8" name="Google Shape;1848;p133"/>
          <p:cNvSpPr/>
          <p:nvPr/>
        </p:nvSpPr>
        <p:spPr>
          <a:xfrm>
            <a:off x="6608110" y="2589318"/>
            <a:ext cx="2206818" cy="98118"/>
          </a:xfrm>
          <a:custGeom>
            <a:avLst/>
            <a:gdLst/>
            <a:ahLst/>
            <a:cxnLst/>
            <a:rect l="l" t="t" r="r" b="b"/>
            <a:pathLst>
              <a:path w="21600" h="21600" extrusionOk="0">
                <a:moveTo>
                  <a:pt x="0" y="0"/>
                </a:moveTo>
                <a:lnTo>
                  <a:pt x="1722" y="21600"/>
                </a:lnTo>
                <a:lnTo>
                  <a:pt x="21600" y="21600"/>
                </a:lnTo>
              </a:path>
            </a:pathLst>
          </a:custGeom>
          <a:noFill/>
          <a:ln w="9525" cap="flat" cmpd="sng">
            <a:solidFill>
              <a:srgbClr val="CCCCCC"/>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49" name="Google Shape;1849;p133"/>
          <p:cNvSpPr/>
          <p:nvPr/>
        </p:nvSpPr>
        <p:spPr>
          <a:xfrm>
            <a:off x="2864945" y="2422519"/>
            <a:ext cx="1329534" cy="316278"/>
          </a:xfrm>
          <a:custGeom>
            <a:avLst/>
            <a:gdLst/>
            <a:ahLst/>
            <a:cxnLst/>
            <a:rect l="l" t="t" r="r" b="b"/>
            <a:pathLst>
              <a:path w="21600" h="21600" extrusionOk="0">
                <a:moveTo>
                  <a:pt x="0" y="0"/>
                </a:moveTo>
                <a:lnTo>
                  <a:pt x="10510" y="0"/>
                </a:lnTo>
                <a:lnTo>
                  <a:pt x="13597" y="21600"/>
                </a:lnTo>
                <a:lnTo>
                  <a:pt x="21600" y="21600"/>
                </a:lnTo>
              </a:path>
            </a:pathLst>
          </a:custGeom>
          <a:noFill/>
          <a:ln w="19050" cap="flat" cmpd="sng">
            <a:solidFill>
              <a:srgbClr val="038774"/>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Gill Sans"/>
              <a:buNone/>
            </a:pPr>
            <a:endParaRPr sz="500" b="0" i="0" u="none" strike="noStrike" cap="none">
              <a:solidFill>
                <a:srgbClr val="000000"/>
              </a:solidFill>
              <a:latin typeface="Helvetica Neue"/>
              <a:ea typeface="Helvetica Neue"/>
              <a:cs typeface="Helvetica Neue"/>
              <a:sym typeface="Helvetica Neue"/>
            </a:endParaRPr>
          </a:p>
        </p:txBody>
      </p:sp>
      <p:sp>
        <p:nvSpPr>
          <p:cNvPr id="1850" name="Google Shape;1850;p133"/>
          <p:cNvSpPr/>
          <p:nvPr/>
        </p:nvSpPr>
        <p:spPr>
          <a:xfrm>
            <a:off x="2864945" y="2888574"/>
            <a:ext cx="1329534" cy="316278"/>
          </a:xfrm>
          <a:custGeom>
            <a:avLst/>
            <a:gdLst/>
            <a:ahLst/>
            <a:cxnLst/>
            <a:rect l="l" t="t" r="r" b="b"/>
            <a:pathLst>
              <a:path w="21600" h="21600" extrusionOk="0">
                <a:moveTo>
                  <a:pt x="0" y="21600"/>
                </a:moveTo>
                <a:lnTo>
                  <a:pt x="10510" y="21600"/>
                </a:lnTo>
                <a:lnTo>
                  <a:pt x="13597" y="0"/>
                </a:lnTo>
                <a:lnTo>
                  <a:pt x="21600" y="0"/>
                </a:lnTo>
              </a:path>
            </a:pathLst>
          </a:custGeom>
          <a:noFill/>
          <a:ln w="19050" cap="flat" cmpd="sng">
            <a:solidFill>
              <a:srgbClr val="038774"/>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Gill Sans"/>
              <a:buNone/>
            </a:pPr>
            <a:endParaRPr sz="500" b="0" i="0" u="none" strike="noStrike" cap="none">
              <a:solidFill>
                <a:srgbClr val="000000"/>
              </a:solidFill>
              <a:latin typeface="Helvetica Neue"/>
              <a:ea typeface="Helvetica Neue"/>
              <a:cs typeface="Helvetica Neue"/>
              <a:sym typeface="Helvetica Neue"/>
            </a:endParaRPr>
          </a:p>
        </p:txBody>
      </p:sp>
      <p:sp>
        <p:nvSpPr>
          <p:cNvPr id="1851" name="Google Shape;1851;p133"/>
          <p:cNvSpPr/>
          <p:nvPr/>
        </p:nvSpPr>
        <p:spPr>
          <a:xfrm>
            <a:off x="4984273" y="2422519"/>
            <a:ext cx="1329534" cy="316278"/>
          </a:xfrm>
          <a:custGeom>
            <a:avLst/>
            <a:gdLst/>
            <a:ahLst/>
            <a:cxnLst/>
            <a:rect l="l" t="t" r="r" b="b"/>
            <a:pathLst>
              <a:path w="21600" h="21600" extrusionOk="0">
                <a:moveTo>
                  <a:pt x="21600" y="0"/>
                </a:moveTo>
                <a:lnTo>
                  <a:pt x="11090" y="0"/>
                </a:lnTo>
                <a:lnTo>
                  <a:pt x="8003" y="21600"/>
                </a:lnTo>
                <a:lnTo>
                  <a:pt x="0" y="21600"/>
                </a:lnTo>
              </a:path>
            </a:pathLst>
          </a:custGeom>
          <a:noFill/>
          <a:ln w="19050" cap="flat" cmpd="sng">
            <a:solidFill>
              <a:srgbClr val="038774"/>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52" name="Google Shape;1852;p133"/>
          <p:cNvSpPr/>
          <p:nvPr/>
        </p:nvSpPr>
        <p:spPr>
          <a:xfrm>
            <a:off x="4984273" y="2888574"/>
            <a:ext cx="1329534" cy="316278"/>
          </a:xfrm>
          <a:custGeom>
            <a:avLst/>
            <a:gdLst/>
            <a:ahLst/>
            <a:cxnLst/>
            <a:rect l="l" t="t" r="r" b="b"/>
            <a:pathLst>
              <a:path w="21600" h="21600" extrusionOk="0">
                <a:moveTo>
                  <a:pt x="21600" y="21600"/>
                </a:moveTo>
                <a:lnTo>
                  <a:pt x="11090" y="21600"/>
                </a:lnTo>
                <a:lnTo>
                  <a:pt x="8003" y="0"/>
                </a:lnTo>
                <a:lnTo>
                  <a:pt x="0" y="0"/>
                </a:lnTo>
              </a:path>
            </a:pathLst>
          </a:custGeom>
          <a:noFill/>
          <a:ln w="19050" cap="flat" cmpd="sng">
            <a:solidFill>
              <a:srgbClr val="038774"/>
            </a:solidFill>
            <a:prstDash val="solid"/>
            <a:miter lim="4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Gill Sans"/>
              <a:buNone/>
            </a:pPr>
            <a:endParaRPr sz="500" b="0" i="0" u="none" strike="noStrike" cap="none">
              <a:solidFill>
                <a:srgbClr val="000000"/>
              </a:solidFill>
              <a:latin typeface="Helvetica Neue"/>
              <a:ea typeface="Helvetica Neue"/>
              <a:cs typeface="Helvetica Neue"/>
              <a:sym typeface="Helvetica Neue"/>
            </a:endParaRPr>
          </a:p>
        </p:txBody>
      </p:sp>
      <p:cxnSp>
        <p:nvCxnSpPr>
          <p:cNvPr id="1853" name="Google Shape;1853;p133"/>
          <p:cNvCxnSpPr/>
          <p:nvPr/>
        </p:nvCxnSpPr>
        <p:spPr>
          <a:xfrm rot="10800000">
            <a:off x="4578637" y="1392597"/>
            <a:ext cx="0" cy="2832300"/>
          </a:xfrm>
          <a:prstGeom prst="straightConnector1">
            <a:avLst/>
          </a:prstGeom>
          <a:noFill/>
          <a:ln w="19050" cap="flat" cmpd="sng">
            <a:solidFill>
              <a:srgbClr val="038774"/>
            </a:solidFill>
            <a:prstDash val="solid"/>
            <a:miter lim="400000"/>
            <a:headEnd type="none" w="sm" len="sm"/>
            <a:tailEnd type="none" w="sm" len="sm"/>
          </a:ln>
        </p:spPr>
      </p:cxnSp>
      <p:cxnSp>
        <p:nvCxnSpPr>
          <p:cNvPr id="1854" name="Google Shape;1854;p133"/>
          <p:cNvCxnSpPr/>
          <p:nvPr/>
        </p:nvCxnSpPr>
        <p:spPr>
          <a:xfrm rot="10800000">
            <a:off x="3870712" y="1582369"/>
            <a:ext cx="1416000" cy="2452800"/>
          </a:xfrm>
          <a:prstGeom prst="straightConnector1">
            <a:avLst/>
          </a:prstGeom>
          <a:noFill/>
          <a:ln w="19050" cap="flat" cmpd="sng">
            <a:solidFill>
              <a:srgbClr val="038774"/>
            </a:solidFill>
            <a:prstDash val="solid"/>
            <a:miter lim="400000"/>
            <a:headEnd type="none" w="sm" len="sm"/>
            <a:tailEnd type="none" w="sm" len="sm"/>
          </a:ln>
        </p:spPr>
      </p:cxnSp>
      <p:cxnSp>
        <p:nvCxnSpPr>
          <p:cNvPr id="1855" name="Google Shape;1855;p133"/>
          <p:cNvCxnSpPr/>
          <p:nvPr/>
        </p:nvCxnSpPr>
        <p:spPr>
          <a:xfrm rot="10800000">
            <a:off x="3352259" y="2100822"/>
            <a:ext cx="2452800" cy="1416000"/>
          </a:xfrm>
          <a:prstGeom prst="straightConnector1">
            <a:avLst/>
          </a:prstGeom>
          <a:noFill/>
          <a:ln w="19050" cap="flat" cmpd="sng">
            <a:solidFill>
              <a:srgbClr val="038774"/>
            </a:solidFill>
            <a:prstDash val="solid"/>
            <a:miter lim="400000"/>
            <a:headEnd type="none" w="sm" len="sm"/>
            <a:tailEnd type="none" w="sm" len="sm"/>
          </a:ln>
        </p:spPr>
      </p:cxnSp>
      <p:cxnSp>
        <p:nvCxnSpPr>
          <p:cNvPr id="1856" name="Google Shape;1856;p133"/>
          <p:cNvCxnSpPr/>
          <p:nvPr/>
        </p:nvCxnSpPr>
        <p:spPr>
          <a:xfrm rot="10800000">
            <a:off x="3162487" y="2808747"/>
            <a:ext cx="2832300" cy="0"/>
          </a:xfrm>
          <a:prstGeom prst="straightConnector1">
            <a:avLst/>
          </a:prstGeom>
          <a:noFill/>
          <a:ln w="19050" cap="flat" cmpd="sng">
            <a:solidFill>
              <a:srgbClr val="038774"/>
            </a:solidFill>
            <a:prstDash val="solid"/>
            <a:miter lim="400000"/>
            <a:headEnd type="none" w="sm" len="sm"/>
            <a:tailEnd type="none" w="sm" len="sm"/>
          </a:ln>
        </p:spPr>
      </p:cxnSp>
      <p:cxnSp>
        <p:nvCxnSpPr>
          <p:cNvPr id="1857" name="Google Shape;1857;p133"/>
          <p:cNvCxnSpPr/>
          <p:nvPr/>
        </p:nvCxnSpPr>
        <p:spPr>
          <a:xfrm flipH="1">
            <a:off x="3352259" y="2100672"/>
            <a:ext cx="2452800" cy="1416000"/>
          </a:xfrm>
          <a:prstGeom prst="straightConnector1">
            <a:avLst/>
          </a:prstGeom>
          <a:noFill/>
          <a:ln w="19050" cap="flat" cmpd="sng">
            <a:solidFill>
              <a:srgbClr val="038774"/>
            </a:solidFill>
            <a:prstDash val="solid"/>
            <a:miter lim="400000"/>
            <a:headEnd type="none" w="sm" len="sm"/>
            <a:tailEnd type="none" w="sm" len="sm"/>
          </a:ln>
        </p:spPr>
      </p:cxnSp>
      <p:cxnSp>
        <p:nvCxnSpPr>
          <p:cNvPr id="1858" name="Google Shape;1858;p133"/>
          <p:cNvCxnSpPr/>
          <p:nvPr/>
        </p:nvCxnSpPr>
        <p:spPr>
          <a:xfrm flipH="1">
            <a:off x="3870712" y="1582325"/>
            <a:ext cx="1416000" cy="2452800"/>
          </a:xfrm>
          <a:prstGeom prst="straightConnector1">
            <a:avLst/>
          </a:prstGeom>
          <a:noFill/>
          <a:ln w="19050" cap="flat" cmpd="sng">
            <a:solidFill>
              <a:srgbClr val="038774"/>
            </a:solidFill>
            <a:prstDash val="solid"/>
            <a:miter lim="400000"/>
            <a:headEnd type="none" w="sm" len="sm"/>
            <a:tailEnd type="none" w="sm" len="sm"/>
          </a:ln>
        </p:spPr>
      </p:cxnSp>
      <p:sp>
        <p:nvSpPr>
          <p:cNvPr id="1859" name="Google Shape;1859;p133"/>
          <p:cNvSpPr/>
          <p:nvPr/>
        </p:nvSpPr>
        <p:spPr>
          <a:xfrm>
            <a:off x="2953251" y="2525541"/>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0" name="Google Shape;1860;p133"/>
          <p:cNvSpPr/>
          <p:nvPr/>
        </p:nvSpPr>
        <p:spPr>
          <a:xfrm>
            <a:off x="2953251" y="1755323"/>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1" name="Google Shape;1861;p133"/>
          <p:cNvSpPr/>
          <p:nvPr/>
        </p:nvSpPr>
        <p:spPr>
          <a:xfrm>
            <a:off x="2369455" y="2142885"/>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2" name="Google Shape;1862;p133"/>
          <p:cNvSpPr/>
          <p:nvPr/>
        </p:nvSpPr>
        <p:spPr>
          <a:xfrm>
            <a:off x="2369455" y="2913104"/>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3" name="Google Shape;1863;p133"/>
          <p:cNvSpPr/>
          <p:nvPr/>
        </p:nvSpPr>
        <p:spPr>
          <a:xfrm>
            <a:off x="3595917" y="2113450"/>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4" name="Google Shape;1864;p133"/>
          <p:cNvSpPr/>
          <p:nvPr/>
        </p:nvSpPr>
        <p:spPr>
          <a:xfrm>
            <a:off x="3595917" y="1421725"/>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5" name="Google Shape;1865;p133"/>
          <p:cNvSpPr/>
          <p:nvPr/>
        </p:nvSpPr>
        <p:spPr>
          <a:xfrm>
            <a:off x="4915591" y="1421725"/>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6" name="Google Shape;1866;p133"/>
          <p:cNvSpPr/>
          <p:nvPr/>
        </p:nvSpPr>
        <p:spPr>
          <a:xfrm>
            <a:off x="4915591" y="2113450"/>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7" name="Google Shape;1867;p133"/>
          <p:cNvSpPr/>
          <p:nvPr/>
        </p:nvSpPr>
        <p:spPr>
          <a:xfrm>
            <a:off x="4915591" y="2962162"/>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8" name="Google Shape;1868;p133"/>
          <p:cNvSpPr/>
          <p:nvPr/>
        </p:nvSpPr>
        <p:spPr>
          <a:xfrm>
            <a:off x="3595917" y="2962162"/>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69" name="Google Shape;1869;p133"/>
          <p:cNvSpPr/>
          <p:nvPr/>
        </p:nvSpPr>
        <p:spPr>
          <a:xfrm>
            <a:off x="4915591" y="3634264"/>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0" name="Google Shape;1870;p133"/>
          <p:cNvSpPr/>
          <p:nvPr/>
        </p:nvSpPr>
        <p:spPr>
          <a:xfrm>
            <a:off x="5563164" y="1755323"/>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1" name="Google Shape;1871;p133"/>
          <p:cNvSpPr/>
          <p:nvPr/>
        </p:nvSpPr>
        <p:spPr>
          <a:xfrm>
            <a:off x="5563164" y="2525541"/>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2" name="Google Shape;1872;p133"/>
          <p:cNvSpPr/>
          <p:nvPr/>
        </p:nvSpPr>
        <p:spPr>
          <a:xfrm>
            <a:off x="5563164" y="3300666"/>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3" name="Google Shape;1873;p133"/>
          <p:cNvSpPr/>
          <p:nvPr/>
        </p:nvSpPr>
        <p:spPr>
          <a:xfrm>
            <a:off x="2953251" y="3300666"/>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4" name="Google Shape;1874;p133"/>
          <p:cNvSpPr/>
          <p:nvPr/>
        </p:nvSpPr>
        <p:spPr>
          <a:xfrm>
            <a:off x="3595917" y="3634264"/>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5" name="Google Shape;1875;p133"/>
          <p:cNvSpPr/>
          <p:nvPr/>
        </p:nvSpPr>
        <p:spPr>
          <a:xfrm>
            <a:off x="4253301" y="3967862"/>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6" name="Google Shape;1876;p133"/>
          <p:cNvSpPr/>
          <p:nvPr/>
        </p:nvSpPr>
        <p:spPr>
          <a:xfrm>
            <a:off x="4253301" y="1755323"/>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7" name="Google Shape;1877;p133"/>
          <p:cNvSpPr/>
          <p:nvPr/>
        </p:nvSpPr>
        <p:spPr>
          <a:xfrm>
            <a:off x="4130655" y="2417613"/>
            <a:ext cx="899316" cy="778842"/>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03877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8" name="Google Shape;1878;p133"/>
          <p:cNvSpPr/>
          <p:nvPr/>
        </p:nvSpPr>
        <p:spPr>
          <a:xfrm>
            <a:off x="4253301" y="3300666"/>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79" name="Google Shape;1879;p133"/>
          <p:cNvSpPr/>
          <p:nvPr/>
        </p:nvSpPr>
        <p:spPr>
          <a:xfrm>
            <a:off x="6142054" y="2913104"/>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0" name="Google Shape;1880;p133"/>
          <p:cNvSpPr/>
          <p:nvPr/>
        </p:nvSpPr>
        <p:spPr>
          <a:xfrm>
            <a:off x="6142054" y="2142885"/>
            <a:ext cx="649026" cy="562086"/>
          </a:xfrm>
          <a:custGeom>
            <a:avLst/>
            <a:gdLst/>
            <a:ahLst/>
            <a:cxnLst/>
            <a:rect l="l" t="t" r="r" b="b"/>
            <a:pathLst>
              <a:path w="21600" h="21600" extrusionOk="0">
                <a:moveTo>
                  <a:pt x="16200" y="0"/>
                </a:moveTo>
                <a:lnTo>
                  <a:pt x="5400" y="0"/>
                </a:lnTo>
                <a:lnTo>
                  <a:pt x="0" y="10800"/>
                </a:lnTo>
                <a:lnTo>
                  <a:pt x="5400" y="21600"/>
                </a:lnTo>
                <a:lnTo>
                  <a:pt x="16200" y="21600"/>
                </a:lnTo>
                <a:lnTo>
                  <a:pt x="21600" y="10800"/>
                </a:lnTo>
                <a:cubicBezTo>
                  <a:pt x="21600" y="10800"/>
                  <a:pt x="16200" y="0"/>
                  <a:pt x="162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1" name="Google Shape;1881;p133"/>
          <p:cNvSpPr/>
          <p:nvPr/>
        </p:nvSpPr>
        <p:spPr>
          <a:xfrm>
            <a:off x="4253301" y="1088127"/>
            <a:ext cx="649026" cy="562086"/>
          </a:xfrm>
          <a:custGeom>
            <a:avLst/>
            <a:gdLst/>
            <a:ahLst/>
            <a:cxnLst/>
            <a:rect l="l" t="t" r="r" b="b"/>
            <a:pathLst>
              <a:path w="21600" h="21600" extrusionOk="0">
                <a:moveTo>
                  <a:pt x="5400" y="0"/>
                </a:moveTo>
                <a:lnTo>
                  <a:pt x="16200" y="0"/>
                </a:lnTo>
                <a:lnTo>
                  <a:pt x="21600" y="10800"/>
                </a:lnTo>
                <a:lnTo>
                  <a:pt x="16200" y="21600"/>
                </a:lnTo>
                <a:lnTo>
                  <a:pt x="5400" y="21600"/>
                </a:lnTo>
                <a:lnTo>
                  <a:pt x="0" y="10800"/>
                </a:lnTo>
                <a:cubicBezTo>
                  <a:pt x="0" y="10800"/>
                  <a:pt x="5400" y="0"/>
                  <a:pt x="5400" y="0"/>
                </a:cubicBezTo>
                <a:close/>
              </a:path>
            </a:pathLst>
          </a:custGeom>
          <a:solidFill>
            <a:srgbClr val="B1DD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nvGrpSpPr>
          <p:cNvPr id="1882" name="Google Shape;1882;p133"/>
          <p:cNvGrpSpPr/>
          <p:nvPr/>
        </p:nvGrpSpPr>
        <p:grpSpPr>
          <a:xfrm>
            <a:off x="348259" y="2383354"/>
            <a:ext cx="530514" cy="154215"/>
            <a:chOff x="1244600" y="6591299"/>
            <a:chExt cx="1373320" cy="399211"/>
          </a:xfrm>
        </p:grpSpPr>
        <p:sp>
          <p:nvSpPr>
            <p:cNvPr id="1883" name="Google Shape;1883;p133"/>
            <p:cNvSpPr/>
            <p:nvPr/>
          </p:nvSpPr>
          <p:spPr>
            <a:xfrm>
              <a:off x="2400300" y="6591299"/>
              <a:ext cx="217620" cy="265012"/>
            </a:xfrm>
            <a:custGeom>
              <a:avLst/>
              <a:gdLst/>
              <a:ahLst/>
              <a:cxnLst/>
              <a:rect l="l" t="t" r="r" b="b"/>
              <a:pathLst>
                <a:path w="21600" h="21252" extrusionOk="0">
                  <a:moveTo>
                    <a:pt x="2432" y="8819"/>
                  </a:moveTo>
                  <a:cubicBezTo>
                    <a:pt x="1532" y="8819"/>
                    <a:pt x="799" y="8819"/>
                    <a:pt x="0" y="8819"/>
                  </a:cubicBezTo>
                  <a:cubicBezTo>
                    <a:pt x="0" y="8195"/>
                    <a:pt x="0" y="7610"/>
                    <a:pt x="0" y="6925"/>
                  </a:cubicBezTo>
                  <a:cubicBezTo>
                    <a:pt x="738" y="6925"/>
                    <a:pt x="1522" y="6925"/>
                    <a:pt x="2360" y="6925"/>
                  </a:cubicBezTo>
                  <a:cubicBezTo>
                    <a:pt x="2410" y="4471"/>
                    <a:pt x="2536" y="2103"/>
                    <a:pt x="5424" y="696"/>
                  </a:cubicBezTo>
                  <a:cubicBezTo>
                    <a:pt x="7255" y="-197"/>
                    <a:pt x="9217" y="-161"/>
                    <a:pt x="11302" y="407"/>
                  </a:cubicBezTo>
                  <a:cubicBezTo>
                    <a:pt x="11162" y="1056"/>
                    <a:pt x="11027" y="1681"/>
                    <a:pt x="10891" y="2309"/>
                  </a:cubicBezTo>
                  <a:cubicBezTo>
                    <a:pt x="6794" y="1625"/>
                    <a:pt x="5023" y="3161"/>
                    <a:pt x="5611" y="6837"/>
                  </a:cubicBezTo>
                  <a:cubicBezTo>
                    <a:pt x="8393" y="6837"/>
                    <a:pt x="11182" y="6837"/>
                    <a:pt x="14048" y="6837"/>
                  </a:cubicBezTo>
                  <a:cubicBezTo>
                    <a:pt x="14048" y="5982"/>
                    <a:pt x="14048" y="5168"/>
                    <a:pt x="14048" y="4315"/>
                  </a:cubicBezTo>
                  <a:cubicBezTo>
                    <a:pt x="15093" y="4047"/>
                    <a:pt x="16083" y="3794"/>
                    <a:pt x="17166" y="3516"/>
                  </a:cubicBezTo>
                  <a:cubicBezTo>
                    <a:pt x="17166" y="4668"/>
                    <a:pt x="17166" y="5740"/>
                    <a:pt x="17166" y="6865"/>
                  </a:cubicBezTo>
                  <a:cubicBezTo>
                    <a:pt x="18667" y="6865"/>
                    <a:pt x="20097" y="6865"/>
                    <a:pt x="21600" y="6865"/>
                  </a:cubicBezTo>
                  <a:cubicBezTo>
                    <a:pt x="21600" y="7522"/>
                    <a:pt x="21600" y="8127"/>
                    <a:pt x="21600" y="8786"/>
                  </a:cubicBezTo>
                  <a:cubicBezTo>
                    <a:pt x="20170" y="8786"/>
                    <a:pt x="18742" y="8786"/>
                    <a:pt x="17213" y="8786"/>
                  </a:cubicBezTo>
                  <a:cubicBezTo>
                    <a:pt x="17192" y="9076"/>
                    <a:pt x="17159" y="9317"/>
                    <a:pt x="17159" y="9559"/>
                  </a:cubicBezTo>
                  <a:cubicBezTo>
                    <a:pt x="17155" y="11774"/>
                    <a:pt x="17152" y="13989"/>
                    <a:pt x="17162" y="16204"/>
                  </a:cubicBezTo>
                  <a:cubicBezTo>
                    <a:pt x="17163" y="16600"/>
                    <a:pt x="17186" y="17002"/>
                    <a:pt x="17269" y="17391"/>
                  </a:cubicBezTo>
                  <a:cubicBezTo>
                    <a:pt x="17547" y="18690"/>
                    <a:pt x="18232" y="19131"/>
                    <a:pt x="19863" y="19089"/>
                  </a:cubicBezTo>
                  <a:cubicBezTo>
                    <a:pt x="20318" y="19077"/>
                    <a:pt x="20772" y="19037"/>
                    <a:pt x="21343" y="19003"/>
                  </a:cubicBezTo>
                  <a:cubicBezTo>
                    <a:pt x="21390" y="19603"/>
                    <a:pt x="21437" y="20208"/>
                    <a:pt x="21486" y="20849"/>
                  </a:cubicBezTo>
                  <a:cubicBezTo>
                    <a:pt x="20024" y="21269"/>
                    <a:pt x="18576" y="21403"/>
                    <a:pt x="17122" y="21046"/>
                  </a:cubicBezTo>
                  <a:cubicBezTo>
                    <a:pt x="15195" y="20573"/>
                    <a:pt x="14290" y="19386"/>
                    <a:pt x="14198" y="17853"/>
                  </a:cubicBezTo>
                  <a:cubicBezTo>
                    <a:pt x="14070" y="15699"/>
                    <a:pt x="14098" y="13539"/>
                    <a:pt x="14068" y="11382"/>
                  </a:cubicBezTo>
                  <a:cubicBezTo>
                    <a:pt x="14056" y="10561"/>
                    <a:pt x="14066" y="9740"/>
                    <a:pt x="14066" y="8870"/>
                  </a:cubicBezTo>
                  <a:cubicBezTo>
                    <a:pt x="11225" y="8870"/>
                    <a:pt x="8431" y="8870"/>
                    <a:pt x="5533" y="8870"/>
                  </a:cubicBezTo>
                  <a:cubicBezTo>
                    <a:pt x="5533" y="12858"/>
                    <a:pt x="5533" y="16844"/>
                    <a:pt x="5533" y="20875"/>
                  </a:cubicBezTo>
                  <a:cubicBezTo>
                    <a:pt x="4464" y="20875"/>
                    <a:pt x="3496" y="20875"/>
                    <a:pt x="2432" y="20875"/>
                  </a:cubicBezTo>
                  <a:cubicBezTo>
                    <a:pt x="2432" y="16895"/>
                    <a:pt x="2432" y="12907"/>
                    <a:pt x="2432" y="8819"/>
                  </a:cubicBezTo>
                  <a:close/>
                </a:path>
              </a:pathLst>
            </a:custGeom>
            <a:solidFill>
              <a:srgbClr val="050E4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4" name="Google Shape;1884;p133"/>
            <p:cNvSpPr/>
            <p:nvPr/>
          </p:nvSpPr>
          <p:spPr>
            <a:xfrm>
              <a:off x="1879599" y="6591299"/>
              <a:ext cx="164507" cy="260404"/>
            </a:xfrm>
            <a:custGeom>
              <a:avLst/>
              <a:gdLst/>
              <a:ahLst/>
              <a:cxnLst/>
              <a:rect l="l" t="t" r="r" b="b"/>
              <a:pathLst>
                <a:path w="21030" h="21064" extrusionOk="0">
                  <a:moveTo>
                    <a:pt x="16999" y="13575"/>
                  </a:moveTo>
                  <a:cubicBezTo>
                    <a:pt x="16978" y="13575"/>
                    <a:pt x="16958" y="13574"/>
                    <a:pt x="16937" y="13574"/>
                  </a:cubicBezTo>
                  <a:cubicBezTo>
                    <a:pt x="16937" y="13087"/>
                    <a:pt x="16956" y="12601"/>
                    <a:pt x="16934" y="12115"/>
                  </a:cubicBezTo>
                  <a:cubicBezTo>
                    <a:pt x="16849" y="10301"/>
                    <a:pt x="15020" y="8799"/>
                    <a:pt x="12408" y="8384"/>
                  </a:cubicBezTo>
                  <a:cubicBezTo>
                    <a:pt x="9642" y="7945"/>
                    <a:pt x="6913" y="8669"/>
                    <a:pt x="5517" y="10313"/>
                  </a:cubicBezTo>
                  <a:cubicBezTo>
                    <a:pt x="3787" y="12351"/>
                    <a:pt x="3742" y="14486"/>
                    <a:pt x="5123" y="16597"/>
                  </a:cubicBezTo>
                  <a:cubicBezTo>
                    <a:pt x="6198" y="18240"/>
                    <a:pt x="8716" y="19148"/>
                    <a:pt x="11284" y="18974"/>
                  </a:cubicBezTo>
                  <a:cubicBezTo>
                    <a:pt x="14054" y="18786"/>
                    <a:pt x="16243" y="17568"/>
                    <a:pt x="16789" y="15796"/>
                  </a:cubicBezTo>
                  <a:cubicBezTo>
                    <a:pt x="17012" y="15075"/>
                    <a:pt x="16938" y="14317"/>
                    <a:pt x="16999" y="13575"/>
                  </a:cubicBezTo>
                  <a:close/>
                  <a:moveTo>
                    <a:pt x="16973" y="8041"/>
                  </a:moveTo>
                  <a:cubicBezTo>
                    <a:pt x="16973" y="5481"/>
                    <a:pt x="16973" y="2766"/>
                    <a:pt x="16973" y="0"/>
                  </a:cubicBezTo>
                  <a:cubicBezTo>
                    <a:pt x="18316" y="0"/>
                    <a:pt x="19599" y="0"/>
                    <a:pt x="21030" y="0"/>
                  </a:cubicBezTo>
                  <a:cubicBezTo>
                    <a:pt x="21030" y="6885"/>
                    <a:pt x="21030" y="13748"/>
                    <a:pt x="21030" y="20674"/>
                  </a:cubicBezTo>
                  <a:cubicBezTo>
                    <a:pt x="19990" y="20674"/>
                    <a:pt x="18842" y="20674"/>
                    <a:pt x="17511" y="20674"/>
                  </a:cubicBezTo>
                  <a:cubicBezTo>
                    <a:pt x="17511" y="19936"/>
                    <a:pt x="17511" y="19187"/>
                    <a:pt x="17511" y="18437"/>
                  </a:cubicBezTo>
                  <a:cubicBezTo>
                    <a:pt x="16043" y="19620"/>
                    <a:pt x="14373" y="20465"/>
                    <a:pt x="12156" y="20848"/>
                  </a:cubicBezTo>
                  <a:cubicBezTo>
                    <a:pt x="7803" y="21600"/>
                    <a:pt x="3395" y="20354"/>
                    <a:pt x="1434" y="17681"/>
                  </a:cubicBezTo>
                  <a:cubicBezTo>
                    <a:pt x="-570" y="14950"/>
                    <a:pt x="-472" y="12168"/>
                    <a:pt x="1720" y="9497"/>
                  </a:cubicBezTo>
                  <a:cubicBezTo>
                    <a:pt x="3867" y="6880"/>
                    <a:pt x="8429" y="5632"/>
                    <a:pt x="12735" y="6511"/>
                  </a:cubicBezTo>
                  <a:cubicBezTo>
                    <a:pt x="14245" y="6820"/>
                    <a:pt x="15557" y="7516"/>
                    <a:pt x="16973" y="8041"/>
                  </a:cubicBezTo>
                  <a:close/>
                </a:path>
              </a:pathLst>
            </a:custGeom>
            <a:solidFill>
              <a:srgbClr val="CF2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5" name="Google Shape;1885;p133"/>
            <p:cNvSpPr/>
            <p:nvPr/>
          </p:nvSpPr>
          <p:spPr>
            <a:xfrm>
              <a:off x="2209800" y="6680200"/>
              <a:ext cx="170846" cy="183693"/>
            </a:xfrm>
            <a:custGeom>
              <a:avLst/>
              <a:gdLst/>
              <a:ahLst/>
              <a:cxnLst/>
              <a:rect l="l" t="t" r="r" b="b"/>
              <a:pathLst>
                <a:path w="21276" h="19945" extrusionOk="0">
                  <a:moveTo>
                    <a:pt x="4004" y="9928"/>
                  </a:moveTo>
                  <a:cubicBezTo>
                    <a:pt x="3992" y="11692"/>
                    <a:pt x="4400" y="13356"/>
                    <a:pt x="5556" y="14839"/>
                  </a:cubicBezTo>
                  <a:cubicBezTo>
                    <a:pt x="8114" y="18121"/>
                    <a:pt x="13158" y="18165"/>
                    <a:pt x="15605" y="14822"/>
                  </a:cubicBezTo>
                  <a:cubicBezTo>
                    <a:pt x="17888" y="11703"/>
                    <a:pt x="17837" y="8381"/>
                    <a:pt x="15784" y="5211"/>
                  </a:cubicBezTo>
                  <a:cubicBezTo>
                    <a:pt x="13519" y="1713"/>
                    <a:pt x="7984" y="1716"/>
                    <a:pt x="5482" y="5105"/>
                  </a:cubicBezTo>
                  <a:cubicBezTo>
                    <a:pt x="4398" y="6573"/>
                    <a:pt x="4017" y="8208"/>
                    <a:pt x="4004" y="9928"/>
                  </a:cubicBezTo>
                  <a:close/>
                  <a:moveTo>
                    <a:pt x="0" y="10081"/>
                  </a:moveTo>
                  <a:cubicBezTo>
                    <a:pt x="3" y="4906"/>
                    <a:pt x="3090" y="1274"/>
                    <a:pt x="8353" y="253"/>
                  </a:cubicBezTo>
                  <a:cubicBezTo>
                    <a:pt x="14766" y="-990"/>
                    <a:pt x="20418" y="2463"/>
                    <a:pt x="21145" y="8150"/>
                  </a:cubicBezTo>
                  <a:cubicBezTo>
                    <a:pt x="21597" y="11688"/>
                    <a:pt x="20976" y="15046"/>
                    <a:pt x="17720" y="17514"/>
                  </a:cubicBezTo>
                  <a:cubicBezTo>
                    <a:pt x="14250" y="20144"/>
                    <a:pt x="10224" y="20610"/>
                    <a:pt x="6002" y="19060"/>
                  </a:cubicBezTo>
                  <a:cubicBezTo>
                    <a:pt x="2140" y="17642"/>
                    <a:pt x="-3" y="14313"/>
                    <a:pt x="0" y="10081"/>
                  </a:cubicBezTo>
                  <a:close/>
                </a:path>
              </a:pathLst>
            </a:custGeom>
            <a:solidFill>
              <a:srgbClr val="030C4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6" name="Google Shape;1886;p133"/>
            <p:cNvSpPr/>
            <p:nvPr/>
          </p:nvSpPr>
          <p:spPr>
            <a:xfrm>
              <a:off x="1701799" y="6680200"/>
              <a:ext cx="147181" cy="178539"/>
            </a:xfrm>
            <a:custGeom>
              <a:avLst/>
              <a:gdLst/>
              <a:ahLst/>
              <a:cxnLst/>
              <a:rect l="l" t="t" r="r" b="b"/>
              <a:pathLst>
                <a:path w="21416" h="20943" extrusionOk="0">
                  <a:moveTo>
                    <a:pt x="108" y="7"/>
                  </a:moveTo>
                  <a:cubicBezTo>
                    <a:pt x="1475" y="7"/>
                    <a:pt x="2898" y="7"/>
                    <a:pt x="4528" y="7"/>
                  </a:cubicBezTo>
                  <a:cubicBezTo>
                    <a:pt x="4528" y="441"/>
                    <a:pt x="4522" y="878"/>
                    <a:pt x="4529" y="1315"/>
                  </a:cubicBezTo>
                  <a:cubicBezTo>
                    <a:pt x="4586" y="5257"/>
                    <a:pt x="4511" y="9205"/>
                    <a:pt x="4747" y="13141"/>
                  </a:cubicBezTo>
                  <a:cubicBezTo>
                    <a:pt x="4938" y="16322"/>
                    <a:pt x="7096" y="17909"/>
                    <a:pt x="10523" y="17798"/>
                  </a:cubicBezTo>
                  <a:cubicBezTo>
                    <a:pt x="13929" y="17688"/>
                    <a:pt x="16694" y="15424"/>
                    <a:pt x="16734" y="12602"/>
                  </a:cubicBezTo>
                  <a:cubicBezTo>
                    <a:pt x="16787" y="8823"/>
                    <a:pt x="16748" y="5043"/>
                    <a:pt x="16749" y="1264"/>
                  </a:cubicBezTo>
                  <a:cubicBezTo>
                    <a:pt x="16749" y="857"/>
                    <a:pt x="16749" y="450"/>
                    <a:pt x="16749" y="0"/>
                  </a:cubicBezTo>
                  <a:cubicBezTo>
                    <a:pt x="18353" y="0"/>
                    <a:pt x="19830" y="0"/>
                    <a:pt x="21416" y="0"/>
                  </a:cubicBezTo>
                  <a:cubicBezTo>
                    <a:pt x="21416" y="6816"/>
                    <a:pt x="21416" y="13575"/>
                    <a:pt x="21416" y="20408"/>
                  </a:cubicBezTo>
                  <a:cubicBezTo>
                    <a:pt x="20203" y="20408"/>
                    <a:pt x="18938" y="20408"/>
                    <a:pt x="17507" y="20408"/>
                  </a:cubicBezTo>
                  <a:cubicBezTo>
                    <a:pt x="17413" y="19405"/>
                    <a:pt x="17316" y="18369"/>
                    <a:pt x="17194" y="17074"/>
                  </a:cubicBezTo>
                  <a:cubicBezTo>
                    <a:pt x="15434" y="19154"/>
                    <a:pt x="13347" y="20392"/>
                    <a:pt x="10565" y="20795"/>
                  </a:cubicBezTo>
                  <a:cubicBezTo>
                    <a:pt x="5022" y="21600"/>
                    <a:pt x="562" y="19058"/>
                    <a:pt x="191" y="14357"/>
                  </a:cubicBezTo>
                  <a:cubicBezTo>
                    <a:pt x="-184" y="9614"/>
                    <a:pt x="108" y="4835"/>
                    <a:pt x="108" y="7"/>
                  </a:cubicBezTo>
                  <a:close/>
                </a:path>
              </a:pathLst>
            </a:custGeom>
            <a:solidFill>
              <a:srgbClr val="CF1F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7" name="Google Shape;1887;p133"/>
            <p:cNvSpPr/>
            <p:nvPr/>
          </p:nvSpPr>
          <p:spPr>
            <a:xfrm>
              <a:off x="1244600" y="6680199"/>
              <a:ext cx="137959" cy="183436"/>
            </a:xfrm>
            <a:custGeom>
              <a:avLst/>
              <a:gdLst/>
              <a:ahLst/>
              <a:cxnLst/>
              <a:rect l="l" t="t" r="r" b="b"/>
              <a:pathLst>
                <a:path w="20348" h="19577" extrusionOk="0">
                  <a:moveTo>
                    <a:pt x="20348" y="1036"/>
                  </a:moveTo>
                  <a:cubicBezTo>
                    <a:pt x="20005" y="1880"/>
                    <a:pt x="19687" y="2664"/>
                    <a:pt x="19348" y="3499"/>
                  </a:cubicBezTo>
                  <a:cubicBezTo>
                    <a:pt x="14432" y="2376"/>
                    <a:pt x="9754" y="2050"/>
                    <a:pt x="6388" y="5526"/>
                  </a:cubicBezTo>
                  <a:cubicBezTo>
                    <a:pt x="4057" y="7933"/>
                    <a:pt x="4227" y="11868"/>
                    <a:pt x="6518" y="14206"/>
                  </a:cubicBezTo>
                  <a:cubicBezTo>
                    <a:pt x="8991" y="16730"/>
                    <a:pt x="12161" y="17166"/>
                    <a:pt x="19491" y="15971"/>
                  </a:cubicBezTo>
                  <a:cubicBezTo>
                    <a:pt x="19739" y="16734"/>
                    <a:pt x="19987" y="17497"/>
                    <a:pt x="20232" y="18251"/>
                  </a:cubicBezTo>
                  <a:cubicBezTo>
                    <a:pt x="15998" y="20464"/>
                    <a:pt x="7613" y="19815"/>
                    <a:pt x="3655" y="16987"/>
                  </a:cubicBezTo>
                  <a:cubicBezTo>
                    <a:pt x="-671" y="13895"/>
                    <a:pt x="-1252" y="7778"/>
                    <a:pt x="2422" y="3998"/>
                  </a:cubicBezTo>
                  <a:cubicBezTo>
                    <a:pt x="6086" y="229"/>
                    <a:pt x="14088" y="-1136"/>
                    <a:pt x="20348" y="1036"/>
                  </a:cubicBezTo>
                  <a:close/>
                </a:path>
              </a:pathLst>
            </a:custGeom>
            <a:solidFill>
              <a:srgbClr val="D02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8" name="Google Shape;1888;p133"/>
            <p:cNvSpPr/>
            <p:nvPr/>
          </p:nvSpPr>
          <p:spPr>
            <a:xfrm>
              <a:off x="2070100" y="6680199"/>
              <a:ext cx="115076" cy="183213"/>
            </a:xfrm>
            <a:custGeom>
              <a:avLst/>
              <a:gdLst/>
              <a:ahLst/>
              <a:cxnLst/>
              <a:rect l="l" t="t" r="r" b="b"/>
              <a:pathLst>
                <a:path w="20800" h="20873" extrusionOk="0">
                  <a:moveTo>
                    <a:pt x="0" y="19464"/>
                  </a:moveTo>
                  <a:cubicBezTo>
                    <a:pt x="532" y="18470"/>
                    <a:pt x="975" y="17642"/>
                    <a:pt x="1466" y="16723"/>
                  </a:cubicBezTo>
                  <a:cubicBezTo>
                    <a:pt x="4340" y="17693"/>
                    <a:pt x="7263" y="18299"/>
                    <a:pt x="10489" y="18037"/>
                  </a:cubicBezTo>
                  <a:cubicBezTo>
                    <a:pt x="13064" y="17828"/>
                    <a:pt x="14621" y="17056"/>
                    <a:pt x="15063" y="15735"/>
                  </a:cubicBezTo>
                  <a:cubicBezTo>
                    <a:pt x="15544" y="14296"/>
                    <a:pt x="14721" y="13179"/>
                    <a:pt x="12313" y="12379"/>
                  </a:cubicBezTo>
                  <a:cubicBezTo>
                    <a:pt x="10118" y="11649"/>
                    <a:pt x="7731" y="11142"/>
                    <a:pt x="5580" y="10368"/>
                  </a:cubicBezTo>
                  <a:cubicBezTo>
                    <a:pt x="2413" y="9230"/>
                    <a:pt x="547" y="7556"/>
                    <a:pt x="1050" y="5106"/>
                  </a:cubicBezTo>
                  <a:cubicBezTo>
                    <a:pt x="1584" y="2506"/>
                    <a:pt x="4806" y="528"/>
                    <a:pt x="9464" y="116"/>
                  </a:cubicBezTo>
                  <a:cubicBezTo>
                    <a:pt x="12951" y="-193"/>
                    <a:pt x="16336" y="92"/>
                    <a:pt x="19624" y="1233"/>
                  </a:cubicBezTo>
                  <a:cubicBezTo>
                    <a:pt x="19162" y="2084"/>
                    <a:pt x="18705" y="2926"/>
                    <a:pt x="18365" y="3552"/>
                  </a:cubicBezTo>
                  <a:cubicBezTo>
                    <a:pt x="15879" y="3266"/>
                    <a:pt x="13607" y="2870"/>
                    <a:pt x="11303" y="2777"/>
                  </a:cubicBezTo>
                  <a:cubicBezTo>
                    <a:pt x="8924" y="2680"/>
                    <a:pt x="7024" y="3614"/>
                    <a:pt x="6575" y="4761"/>
                  </a:cubicBezTo>
                  <a:cubicBezTo>
                    <a:pt x="6043" y="6119"/>
                    <a:pt x="6897" y="7172"/>
                    <a:pt x="9359" y="7953"/>
                  </a:cubicBezTo>
                  <a:cubicBezTo>
                    <a:pt x="11634" y="8675"/>
                    <a:pt x="14082" y="9200"/>
                    <a:pt x="16273" y="10007"/>
                  </a:cubicBezTo>
                  <a:cubicBezTo>
                    <a:pt x="20185" y="11447"/>
                    <a:pt x="21600" y="13856"/>
                    <a:pt x="20367" y="16525"/>
                  </a:cubicBezTo>
                  <a:cubicBezTo>
                    <a:pt x="19605" y="18177"/>
                    <a:pt x="17899" y="19353"/>
                    <a:pt x="15431" y="20012"/>
                  </a:cubicBezTo>
                  <a:cubicBezTo>
                    <a:pt x="10207" y="21407"/>
                    <a:pt x="5107" y="21022"/>
                    <a:pt x="0" y="19464"/>
                  </a:cubicBezTo>
                  <a:close/>
                </a:path>
              </a:pathLst>
            </a:custGeom>
            <a:solidFill>
              <a:srgbClr val="040D4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89" name="Google Shape;1889;p133"/>
            <p:cNvSpPr/>
            <p:nvPr/>
          </p:nvSpPr>
          <p:spPr>
            <a:xfrm>
              <a:off x="1498600" y="6743699"/>
              <a:ext cx="169159" cy="246811"/>
            </a:xfrm>
            <a:custGeom>
              <a:avLst/>
              <a:gdLst/>
              <a:ahLst/>
              <a:cxnLst/>
              <a:rect l="l" t="t" r="r" b="b"/>
              <a:pathLst>
                <a:path w="21501" h="21532" extrusionOk="0">
                  <a:moveTo>
                    <a:pt x="8904" y="7764"/>
                  </a:moveTo>
                  <a:cubicBezTo>
                    <a:pt x="11735" y="2331"/>
                    <a:pt x="15603" y="-68"/>
                    <a:pt x="21501" y="1"/>
                  </a:cubicBezTo>
                  <a:cubicBezTo>
                    <a:pt x="21501" y="697"/>
                    <a:pt x="21501" y="1396"/>
                    <a:pt x="21501" y="2196"/>
                  </a:cubicBezTo>
                  <a:cubicBezTo>
                    <a:pt x="18232" y="2497"/>
                    <a:pt x="15326" y="3355"/>
                    <a:pt x="13637" y="5502"/>
                  </a:cubicBezTo>
                  <a:cubicBezTo>
                    <a:pt x="12066" y="7499"/>
                    <a:pt x="11821" y="9666"/>
                    <a:pt x="12099" y="11980"/>
                  </a:cubicBezTo>
                  <a:cubicBezTo>
                    <a:pt x="11043" y="12095"/>
                    <a:pt x="10004" y="12208"/>
                    <a:pt x="8769" y="12343"/>
                  </a:cubicBezTo>
                  <a:cubicBezTo>
                    <a:pt x="8719" y="11639"/>
                    <a:pt x="8675" y="11009"/>
                    <a:pt x="8631" y="10380"/>
                  </a:cubicBezTo>
                  <a:cubicBezTo>
                    <a:pt x="6507" y="10421"/>
                    <a:pt x="4283" y="11700"/>
                    <a:pt x="3614" y="13260"/>
                  </a:cubicBezTo>
                  <a:cubicBezTo>
                    <a:pt x="2574" y="15687"/>
                    <a:pt x="3916" y="17694"/>
                    <a:pt x="7915" y="19607"/>
                  </a:cubicBezTo>
                  <a:cubicBezTo>
                    <a:pt x="7460" y="20244"/>
                    <a:pt x="6997" y="20890"/>
                    <a:pt x="6537" y="21532"/>
                  </a:cubicBezTo>
                  <a:cubicBezTo>
                    <a:pt x="2659" y="20470"/>
                    <a:pt x="-99" y="17476"/>
                    <a:pt x="2" y="14516"/>
                  </a:cubicBezTo>
                  <a:cubicBezTo>
                    <a:pt x="118" y="11135"/>
                    <a:pt x="2571" y="9274"/>
                    <a:pt x="8904" y="7764"/>
                  </a:cubicBezTo>
                  <a:close/>
                </a:path>
              </a:pathLst>
            </a:custGeom>
            <a:solidFill>
              <a:srgbClr val="050E4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0" name="Google Shape;1890;p133"/>
            <p:cNvSpPr/>
            <p:nvPr/>
          </p:nvSpPr>
          <p:spPr>
            <a:xfrm>
              <a:off x="1422399" y="6591299"/>
              <a:ext cx="30942" cy="255744"/>
            </a:xfrm>
            <a:custGeom>
              <a:avLst/>
              <a:gdLst/>
              <a:ahLst/>
              <a:cxnLst/>
              <a:rect l="l" t="t" r="r" b="b"/>
              <a:pathLst>
                <a:path w="21600" h="21600" extrusionOk="0">
                  <a:moveTo>
                    <a:pt x="0" y="0"/>
                  </a:moveTo>
                  <a:cubicBezTo>
                    <a:pt x="7546" y="0"/>
                    <a:pt x="14381" y="0"/>
                    <a:pt x="21600" y="0"/>
                  </a:cubicBezTo>
                  <a:cubicBezTo>
                    <a:pt x="21600" y="7207"/>
                    <a:pt x="21600" y="14371"/>
                    <a:pt x="21600" y="21600"/>
                  </a:cubicBezTo>
                  <a:cubicBezTo>
                    <a:pt x="14523" y="21600"/>
                    <a:pt x="7507" y="21600"/>
                    <a:pt x="0" y="21600"/>
                  </a:cubicBezTo>
                  <a:cubicBezTo>
                    <a:pt x="0" y="14430"/>
                    <a:pt x="0" y="7241"/>
                    <a:pt x="0" y="0"/>
                  </a:cubicBezTo>
                  <a:close/>
                </a:path>
              </a:pathLst>
            </a:custGeom>
            <a:solidFill>
              <a:srgbClr val="D02303"/>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1" name="Google Shape;1891;p133"/>
            <p:cNvSpPr/>
            <p:nvPr/>
          </p:nvSpPr>
          <p:spPr>
            <a:xfrm>
              <a:off x="1485899" y="6680199"/>
              <a:ext cx="180846" cy="163572"/>
            </a:xfrm>
            <a:custGeom>
              <a:avLst/>
              <a:gdLst/>
              <a:ahLst/>
              <a:cxnLst/>
              <a:rect l="l" t="t" r="r" b="b"/>
              <a:pathLst>
                <a:path w="20150" h="20021" extrusionOk="0">
                  <a:moveTo>
                    <a:pt x="20150" y="4767"/>
                  </a:moveTo>
                  <a:cubicBezTo>
                    <a:pt x="19203" y="5196"/>
                    <a:pt x="18332" y="5591"/>
                    <a:pt x="17359" y="6031"/>
                  </a:cubicBezTo>
                  <a:cubicBezTo>
                    <a:pt x="15610" y="3975"/>
                    <a:pt x="13408" y="3074"/>
                    <a:pt x="10825" y="3237"/>
                  </a:cubicBezTo>
                  <a:cubicBezTo>
                    <a:pt x="8810" y="3364"/>
                    <a:pt x="7090" y="4201"/>
                    <a:pt x="5604" y="5674"/>
                  </a:cubicBezTo>
                  <a:cubicBezTo>
                    <a:pt x="3291" y="7969"/>
                    <a:pt x="1520" y="12914"/>
                    <a:pt x="4433" y="17722"/>
                  </a:cubicBezTo>
                  <a:cubicBezTo>
                    <a:pt x="3795" y="18470"/>
                    <a:pt x="3138" y="19241"/>
                    <a:pt x="2473" y="20021"/>
                  </a:cubicBezTo>
                  <a:cubicBezTo>
                    <a:pt x="-1450" y="14996"/>
                    <a:pt x="-594" y="6974"/>
                    <a:pt x="4254" y="2711"/>
                  </a:cubicBezTo>
                  <a:cubicBezTo>
                    <a:pt x="9133" y="-1579"/>
                    <a:pt x="16358" y="-692"/>
                    <a:pt x="20150" y="4767"/>
                  </a:cubicBezTo>
                  <a:close/>
                </a:path>
              </a:pathLst>
            </a:custGeom>
            <a:solidFill>
              <a:srgbClr val="D0200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1892" name="Google Shape;1892;p133"/>
          <p:cNvGrpSpPr/>
          <p:nvPr/>
        </p:nvGrpSpPr>
        <p:grpSpPr>
          <a:xfrm>
            <a:off x="343353" y="4198578"/>
            <a:ext cx="653115" cy="107233"/>
            <a:chOff x="1231899" y="11290299"/>
            <a:chExt cx="1690694" cy="277590"/>
          </a:xfrm>
        </p:grpSpPr>
        <p:sp>
          <p:nvSpPr>
            <p:cNvPr id="1893" name="Google Shape;1893;p133"/>
            <p:cNvSpPr/>
            <p:nvPr/>
          </p:nvSpPr>
          <p:spPr>
            <a:xfrm>
              <a:off x="1231899" y="11290300"/>
              <a:ext cx="268810" cy="277589"/>
            </a:xfrm>
            <a:custGeom>
              <a:avLst/>
              <a:gdLst/>
              <a:ahLst/>
              <a:cxnLst/>
              <a:rect l="l" t="t" r="r" b="b"/>
              <a:pathLst>
                <a:path w="21187" h="21190" extrusionOk="0">
                  <a:moveTo>
                    <a:pt x="8871" y="5141"/>
                  </a:moveTo>
                  <a:cubicBezTo>
                    <a:pt x="7991" y="5949"/>
                    <a:pt x="7111" y="6756"/>
                    <a:pt x="6231" y="7563"/>
                  </a:cubicBezTo>
                  <a:cubicBezTo>
                    <a:pt x="6153" y="7155"/>
                    <a:pt x="6014" y="6748"/>
                    <a:pt x="6008" y="6340"/>
                  </a:cubicBezTo>
                  <a:cubicBezTo>
                    <a:pt x="5983" y="4601"/>
                    <a:pt x="5997" y="2861"/>
                    <a:pt x="5997" y="896"/>
                  </a:cubicBezTo>
                  <a:cubicBezTo>
                    <a:pt x="5365" y="1228"/>
                    <a:pt x="4959" y="1442"/>
                    <a:pt x="4552" y="1653"/>
                  </a:cubicBezTo>
                  <a:cubicBezTo>
                    <a:pt x="3277" y="2314"/>
                    <a:pt x="2629" y="3203"/>
                    <a:pt x="2755" y="4743"/>
                  </a:cubicBezTo>
                  <a:cubicBezTo>
                    <a:pt x="2913" y="6695"/>
                    <a:pt x="2754" y="8672"/>
                    <a:pt x="2732" y="10638"/>
                  </a:cubicBezTo>
                  <a:cubicBezTo>
                    <a:pt x="1928" y="11313"/>
                    <a:pt x="1096" y="11960"/>
                    <a:pt x="337" y="12679"/>
                  </a:cubicBezTo>
                  <a:cubicBezTo>
                    <a:pt x="116" y="12889"/>
                    <a:pt x="-62" y="13351"/>
                    <a:pt x="21" y="13615"/>
                  </a:cubicBezTo>
                  <a:cubicBezTo>
                    <a:pt x="279" y="14443"/>
                    <a:pt x="672" y="15232"/>
                    <a:pt x="1050" y="16125"/>
                  </a:cubicBezTo>
                  <a:cubicBezTo>
                    <a:pt x="1733" y="15603"/>
                    <a:pt x="2247" y="15210"/>
                    <a:pt x="2761" y="14817"/>
                  </a:cubicBezTo>
                  <a:cubicBezTo>
                    <a:pt x="2774" y="15349"/>
                    <a:pt x="2880" y="15898"/>
                    <a:pt x="2782" y="16410"/>
                  </a:cubicBezTo>
                  <a:cubicBezTo>
                    <a:pt x="2492" y="17921"/>
                    <a:pt x="3269" y="18783"/>
                    <a:pt x="4507" y="19501"/>
                  </a:cubicBezTo>
                  <a:cubicBezTo>
                    <a:pt x="5064" y="19823"/>
                    <a:pt x="5386" y="19784"/>
                    <a:pt x="5831" y="19375"/>
                  </a:cubicBezTo>
                  <a:cubicBezTo>
                    <a:pt x="6734" y="18545"/>
                    <a:pt x="7686" y="17766"/>
                    <a:pt x="8617" y="16966"/>
                  </a:cubicBezTo>
                  <a:cubicBezTo>
                    <a:pt x="8636" y="18071"/>
                    <a:pt x="8631" y="19177"/>
                    <a:pt x="8691" y="20279"/>
                  </a:cubicBezTo>
                  <a:cubicBezTo>
                    <a:pt x="8706" y="20550"/>
                    <a:pt x="8918" y="21030"/>
                    <a:pt x="9070" y="21041"/>
                  </a:cubicBezTo>
                  <a:cubicBezTo>
                    <a:pt x="10299" y="21137"/>
                    <a:pt x="11626" y="21490"/>
                    <a:pt x="12681" y="20592"/>
                  </a:cubicBezTo>
                  <a:cubicBezTo>
                    <a:pt x="15174" y="18470"/>
                    <a:pt x="17626" y="16302"/>
                    <a:pt x="20072" y="14127"/>
                  </a:cubicBezTo>
                  <a:cubicBezTo>
                    <a:pt x="21158" y="13161"/>
                    <a:pt x="21538" y="10748"/>
                    <a:pt x="20820" y="9291"/>
                  </a:cubicBezTo>
                  <a:cubicBezTo>
                    <a:pt x="17965" y="11754"/>
                    <a:pt x="15136" y="14193"/>
                    <a:pt x="12307" y="16633"/>
                  </a:cubicBezTo>
                  <a:cubicBezTo>
                    <a:pt x="12216" y="16569"/>
                    <a:pt x="12126" y="16505"/>
                    <a:pt x="12036" y="16440"/>
                  </a:cubicBezTo>
                  <a:cubicBezTo>
                    <a:pt x="12036" y="15570"/>
                    <a:pt x="12036" y="14699"/>
                    <a:pt x="12036" y="13828"/>
                  </a:cubicBezTo>
                  <a:cubicBezTo>
                    <a:pt x="14692" y="11557"/>
                    <a:pt x="17356" y="9294"/>
                    <a:pt x="19989" y="6998"/>
                  </a:cubicBezTo>
                  <a:cubicBezTo>
                    <a:pt x="20162" y="6847"/>
                    <a:pt x="20233" y="6383"/>
                    <a:pt x="20126" y="6172"/>
                  </a:cubicBezTo>
                  <a:cubicBezTo>
                    <a:pt x="19745" y="5418"/>
                    <a:pt x="19268" y="4710"/>
                    <a:pt x="18761" y="3877"/>
                  </a:cubicBezTo>
                  <a:cubicBezTo>
                    <a:pt x="16391" y="5956"/>
                    <a:pt x="14176" y="7898"/>
                    <a:pt x="11961" y="9840"/>
                  </a:cubicBezTo>
                  <a:cubicBezTo>
                    <a:pt x="11880" y="8881"/>
                    <a:pt x="11799" y="7923"/>
                    <a:pt x="11718" y="6963"/>
                  </a:cubicBezTo>
                  <a:cubicBezTo>
                    <a:pt x="13437" y="5424"/>
                    <a:pt x="15157" y="3885"/>
                    <a:pt x="16880" y="2342"/>
                  </a:cubicBezTo>
                  <a:cubicBezTo>
                    <a:pt x="14894" y="512"/>
                    <a:pt x="14289" y="493"/>
                    <a:pt x="12409" y="2142"/>
                  </a:cubicBezTo>
                  <a:cubicBezTo>
                    <a:pt x="12300" y="2238"/>
                    <a:pt x="12187" y="2330"/>
                    <a:pt x="12076" y="2423"/>
                  </a:cubicBezTo>
                  <a:cubicBezTo>
                    <a:pt x="12041" y="2249"/>
                    <a:pt x="11992" y="2076"/>
                    <a:pt x="11974" y="1899"/>
                  </a:cubicBezTo>
                  <a:cubicBezTo>
                    <a:pt x="11767" y="-110"/>
                    <a:pt x="11768" y="-110"/>
                    <a:pt x="9620" y="78"/>
                  </a:cubicBezTo>
                  <a:cubicBezTo>
                    <a:pt x="9472" y="91"/>
                    <a:pt x="9293" y="46"/>
                    <a:pt x="9184" y="113"/>
                  </a:cubicBezTo>
                  <a:cubicBezTo>
                    <a:pt x="8992" y="229"/>
                    <a:pt x="8695" y="414"/>
                    <a:pt x="8698" y="566"/>
                  </a:cubicBezTo>
                  <a:cubicBezTo>
                    <a:pt x="8726" y="2091"/>
                    <a:pt x="8806" y="3616"/>
                    <a:pt x="8871" y="5141"/>
                  </a:cubicBezTo>
                  <a:close/>
                </a:path>
              </a:pathLst>
            </a:custGeom>
            <a:solidFill>
              <a:srgbClr val="FDFDF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4" name="Google Shape;1894;p133"/>
            <p:cNvSpPr/>
            <p:nvPr/>
          </p:nvSpPr>
          <p:spPr>
            <a:xfrm>
              <a:off x="1333499" y="11379199"/>
              <a:ext cx="159924" cy="186367"/>
            </a:xfrm>
            <a:custGeom>
              <a:avLst/>
              <a:gdLst/>
              <a:ahLst/>
              <a:cxnLst/>
              <a:rect l="l" t="t" r="r" b="b"/>
              <a:pathLst>
                <a:path w="21015" h="21154" extrusionOk="0">
                  <a:moveTo>
                    <a:pt x="5230" y="0"/>
                  </a:moveTo>
                  <a:cubicBezTo>
                    <a:pt x="5365" y="1425"/>
                    <a:pt x="5500" y="2851"/>
                    <a:pt x="5635" y="4276"/>
                  </a:cubicBezTo>
                  <a:cubicBezTo>
                    <a:pt x="5677" y="6253"/>
                    <a:pt x="5719" y="8230"/>
                    <a:pt x="5760" y="10207"/>
                  </a:cubicBezTo>
                  <a:cubicBezTo>
                    <a:pt x="5760" y="11502"/>
                    <a:pt x="5760" y="12797"/>
                    <a:pt x="5760" y="14091"/>
                  </a:cubicBezTo>
                  <a:cubicBezTo>
                    <a:pt x="5911" y="14187"/>
                    <a:pt x="6061" y="14283"/>
                    <a:pt x="6212" y="14378"/>
                  </a:cubicBezTo>
                  <a:cubicBezTo>
                    <a:pt x="10928" y="10750"/>
                    <a:pt x="15644" y="7122"/>
                    <a:pt x="20403" y="3461"/>
                  </a:cubicBezTo>
                  <a:cubicBezTo>
                    <a:pt x="21600" y="5627"/>
                    <a:pt x="20967" y="9214"/>
                    <a:pt x="19156" y="10651"/>
                  </a:cubicBezTo>
                  <a:cubicBezTo>
                    <a:pt x="15080" y="13885"/>
                    <a:pt x="10991" y="17109"/>
                    <a:pt x="6835" y="20265"/>
                  </a:cubicBezTo>
                  <a:cubicBezTo>
                    <a:pt x="5078" y="21600"/>
                    <a:pt x="2865" y="21075"/>
                    <a:pt x="816" y="20933"/>
                  </a:cubicBezTo>
                  <a:cubicBezTo>
                    <a:pt x="562" y="20915"/>
                    <a:pt x="210" y="20203"/>
                    <a:pt x="185" y="19799"/>
                  </a:cubicBezTo>
                  <a:cubicBezTo>
                    <a:pt x="84" y="18160"/>
                    <a:pt x="93" y="16516"/>
                    <a:pt x="62" y="14874"/>
                  </a:cubicBezTo>
                  <a:cubicBezTo>
                    <a:pt x="54" y="12860"/>
                    <a:pt x="47" y="10846"/>
                    <a:pt x="41" y="8832"/>
                  </a:cubicBezTo>
                  <a:cubicBezTo>
                    <a:pt x="28" y="7222"/>
                    <a:pt x="14" y="5610"/>
                    <a:pt x="0" y="3998"/>
                  </a:cubicBezTo>
                  <a:cubicBezTo>
                    <a:pt x="1743" y="2665"/>
                    <a:pt x="3486" y="1333"/>
                    <a:pt x="5230" y="0"/>
                  </a:cubicBezTo>
                  <a:close/>
                </a:path>
              </a:pathLst>
            </a:custGeom>
            <a:solidFill>
              <a:srgbClr val="00D6F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5" name="Google Shape;1895;p133"/>
            <p:cNvSpPr/>
            <p:nvPr/>
          </p:nvSpPr>
          <p:spPr>
            <a:xfrm>
              <a:off x="1257299" y="11302999"/>
              <a:ext cx="74799" cy="246502"/>
            </a:xfrm>
            <a:custGeom>
              <a:avLst/>
              <a:gdLst/>
              <a:ahLst/>
              <a:cxnLst/>
              <a:rect l="l" t="t" r="r" b="b"/>
              <a:pathLst>
                <a:path w="20792" h="21477" extrusionOk="0">
                  <a:moveTo>
                    <a:pt x="20747" y="13703"/>
                  </a:moveTo>
                  <a:cubicBezTo>
                    <a:pt x="20762" y="15249"/>
                    <a:pt x="20777" y="16795"/>
                    <a:pt x="20792" y="18341"/>
                  </a:cubicBezTo>
                  <a:cubicBezTo>
                    <a:pt x="17507" y="19253"/>
                    <a:pt x="14150" y="20142"/>
                    <a:pt x="10968" y="21088"/>
                  </a:cubicBezTo>
                  <a:cubicBezTo>
                    <a:pt x="9399" y="21556"/>
                    <a:pt x="8261" y="21600"/>
                    <a:pt x="6300" y="21232"/>
                  </a:cubicBezTo>
                  <a:cubicBezTo>
                    <a:pt x="1931" y="20413"/>
                    <a:pt x="-808" y="19430"/>
                    <a:pt x="214" y="17705"/>
                  </a:cubicBezTo>
                  <a:cubicBezTo>
                    <a:pt x="560" y="17120"/>
                    <a:pt x="187" y="16494"/>
                    <a:pt x="144" y="15888"/>
                  </a:cubicBezTo>
                  <a:cubicBezTo>
                    <a:pt x="109" y="14298"/>
                    <a:pt x="74" y="12708"/>
                    <a:pt x="38" y="11118"/>
                  </a:cubicBezTo>
                  <a:cubicBezTo>
                    <a:pt x="116" y="8874"/>
                    <a:pt x="679" y="6618"/>
                    <a:pt x="119" y="4390"/>
                  </a:cubicBezTo>
                  <a:cubicBezTo>
                    <a:pt x="-323" y="2633"/>
                    <a:pt x="1960" y="1618"/>
                    <a:pt x="6457" y="864"/>
                  </a:cubicBezTo>
                  <a:cubicBezTo>
                    <a:pt x="7893" y="623"/>
                    <a:pt x="9324" y="378"/>
                    <a:pt x="11553" y="0"/>
                  </a:cubicBezTo>
                  <a:cubicBezTo>
                    <a:pt x="11553" y="2242"/>
                    <a:pt x="11502" y="4228"/>
                    <a:pt x="11591" y="6212"/>
                  </a:cubicBezTo>
                  <a:cubicBezTo>
                    <a:pt x="11611" y="6679"/>
                    <a:pt x="12103" y="7143"/>
                    <a:pt x="12381" y="7607"/>
                  </a:cubicBezTo>
                  <a:cubicBezTo>
                    <a:pt x="12251" y="9150"/>
                    <a:pt x="12117" y="10694"/>
                    <a:pt x="11982" y="12238"/>
                  </a:cubicBezTo>
                  <a:cubicBezTo>
                    <a:pt x="11726" y="13444"/>
                    <a:pt x="11470" y="14650"/>
                    <a:pt x="11149" y="16162"/>
                  </a:cubicBezTo>
                  <a:cubicBezTo>
                    <a:pt x="15027" y="15169"/>
                    <a:pt x="17887" y="14436"/>
                    <a:pt x="20747" y="13703"/>
                  </a:cubicBezTo>
                  <a:close/>
                </a:path>
              </a:pathLst>
            </a:custGeom>
            <a:solidFill>
              <a:srgbClr val="F9671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6" name="Google Shape;1896;p133"/>
            <p:cNvSpPr/>
            <p:nvPr/>
          </p:nvSpPr>
          <p:spPr>
            <a:xfrm>
              <a:off x="1308100" y="11303000"/>
              <a:ext cx="136512" cy="139950"/>
            </a:xfrm>
            <a:custGeom>
              <a:avLst/>
              <a:gdLst/>
              <a:ahLst/>
              <a:cxnLst/>
              <a:rect l="l" t="t" r="r" b="b"/>
              <a:pathLst>
                <a:path w="21600" h="20741" extrusionOk="0">
                  <a:moveTo>
                    <a:pt x="0" y="20741"/>
                  </a:moveTo>
                  <a:cubicBezTo>
                    <a:pt x="76" y="18115"/>
                    <a:pt x="153" y="15488"/>
                    <a:pt x="227" y="12863"/>
                  </a:cubicBezTo>
                  <a:cubicBezTo>
                    <a:pt x="1992" y="11298"/>
                    <a:pt x="3758" y="9731"/>
                    <a:pt x="5525" y="8163"/>
                  </a:cubicBezTo>
                  <a:cubicBezTo>
                    <a:pt x="7669" y="6403"/>
                    <a:pt x="9813" y="4646"/>
                    <a:pt x="11958" y="2888"/>
                  </a:cubicBezTo>
                  <a:cubicBezTo>
                    <a:pt x="12181" y="2706"/>
                    <a:pt x="12407" y="2528"/>
                    <a:pt x="12626" y="2342"/>
                  </a:cubicBezTo>
                  <a:cubicBezTo>
                    <a:pt x="16400" y="-859"/>
                    <a:pt x="17615" y="-824"/>
                    <a:pt x="21600" y="2730"/>
                  </a:cubicBezTo>
                  <a:cubicBezTo>
                    <a:pt x="18141" y="5724"/>
                    <a:pt x="14690" y="8713"/>
                    <a:pt x="11239" y="11702"/>
                  </a:cubicBezTo>
                  <a:cubicBezTo>
                    <a:pt x="9139" y="13443"/>
                    <a:pt x="7040" y="15182"/>
                    <a:pt x="4941" y="16923"/>
                  </a:cubicBezTo>
                  <a:cubicBezTo>
                    <a:pt x="3294" y="18195"/>
                    <a:pt x="1647" y="19468"/>
                    <a:pt x="0" y="20741"/>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7" name="Google Shape;1897;p133"/>
            <p:cNvSpPr/>
            <p:nvPr/>
          </p:nvSpPr>
          <p:spPr>
            <a:xfrm>
              <a:off x="1371600" y="11341099"/>
              <a:ext cx="104208" cy="130356"/>
            </a:xfrm>
            <a:custGeom>
              <a:avLst/>
              <a:gdLst/>
              <a:ahLst/>
              <a:cxnLst/>
              <a:rect l="l" t="t" r="r" b="b"/>
              <a:pathLst>
                <a:path w="21453" h="21600" extrusionOk="0">
                  <a:moveTo>
                    <a:pt x="196" y="21600"/>
                  </a:moveTo>
                  <a:cubicBezTo>
                    <a:pt x="130" y="18714"/>
                    <a:pt x="65" y="15828"/>
                    <a:pt x="0" y="12942"/>
                  </a:cubicBezTo>
                  <a:cubicBezTo>
                    <a:pt x="5784" y="8727"/>
                    <a:pt x="11569" y="4511"/>
                    <a:pt x="17758" y="0"/>
                  </a:cubicBezTo>
                  <a:cubicBezTo>
                    <a:pt x="19081" y="1808"/>
                    <a:pt x="20328" y="3344"/>
                    <a:pt x="21321" y="4980"/>
                  </a:cubicBezTo>
                  <a:cubicBezTo>
                    <a:pt x="21600" y="5440"/>
                    <a:pt x="21416" y="6447"/>
                    <a:pt x="20964" y="6774"/>
                  </a:cubicBezTo>
                  <a:cubicBezTo>
                    <a:pt x="14088" y="11758"/>
                    <a:pt x="7133" y="16671"/>
                    <a:pt x="196" y="21600"/>
                  </a:cubicBezTo>
                  <a:close/>
                </a:path>
              </a:pathLst>
            </a:custGeom>
            <a:solidFill>
              <a:srgbClr val="F96A1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8" name="Google Shape;1898;p133"/>
            <p:cNvSpPr/>
            <p:nvPr/>
          </p:nvSpPr>
          <p:spPr>
            <a:xfrm>
              <a:off x="1333499" y="11290299"/>
              <a:ext cx="42840" cy="67353"/>
            </a:xfrm>
            <a:custGeom>
              <a:avLst/>
              <a:gdLst/>
              <a:ahLst/>
              <a:cxnLst/>
              <a:rect l="l" t="t" r="r" b="b"/>
              <a:pathLst>
                <a:path w="21582" h="21147" extrusionOk="0">
                  <a:moveTo>
                    <a:pt x="21582" y="9969"/>
                  </a:moveTo>
                  <a:cubicBezTo>
                    <a:pt x="14757" y="13694"/>
                    <a:pt x="7932" y="17419"/>
                    <a:pt x="1107" y="21147"/>
                  </a:cubicBezTo>
                  <a:cubicBezTo>
                    <a:pt x="689" y="14876"/>
                    <a:pt x="178" y="8603"/>
                    <a:pt x="0" y="2326"/>
                  </a:cubicBezTo>
                  <a:cubicBezTo>
                    <a:pt x="-18" y="1702"/>
                    <a:pt x="1878" y="944"/>
                    <a:pt x="3104" y="464"/>
                  </a:cubicBezTo>
                  <a:cubicBezTo>
                    <a:pt x="3804" y="190"/>
                    <a:pt x="4948" y="372"/>
                    <a:pt x="5888" y="320"/>
                  </a:cubicBezTo>
                  <a:cubicBezTo>
                    <a:pt x="19614" y="-453"/>
                    <a:pt x="19605" y="-453"/>
                    <a:pt x="20928" y="7813"/>
                  </a:cubicBezTo>
                  <a:cubicBezTo>
                    <a:pt x="21044" y="8538"/>
                    <a:pt x="21359" y="9250"/>
                    <a:pt x="21582" y="9969"/>
                  </a:cubicBezTo>
                  <a:close/>
                </a:path>
              </a:pathLst>
            </a:custGeom>
            <a:solidFill>
              <a:srgbClr val="00D3F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899" name="Google Shape;1899;p133"/>
            <p:cNvSpPr/>
            <p:nvPr/>
          </p:nvSpPr>
          <p:spPr>
            <a:xfrm>
              <a:off x="1231900" y="11430000"/>
              <a:ext cx="35016" cy="71874"/>
            </a:xfrm>
            <a:custGeom>
              <a:avLst/>
              <a:gdLst/>
              <a:ahLst/>
              <a:cxnLst/>
              <a:rect l="l" t="t" r="r" b="b"/>
              <a:pathLst>
                <a:path w="21126" h="21600" extrusionOk="0">
                  <a:moveTo>
                    <a:pt x="20895" y="0"/>
                  </a:moveTo>
                  <a:cubicBezTo>
                    <a:pt x="20973" y="5485"/>
                    <a:pt x="21051" y="10969"/>
                    <a:pt x="21126" y="16453"/>
                  </a:cubicBezTo>
                  <a:cubicBezTo>
                    <a:pt x="17191" y="17998"/>
                    <a:pt x="13258" y="19545"/>
                    <a:pt x="8032" y="21600"/>
                  </a:cubicBezTo>
                  <a:cubicBezTo>
                    <a:pt x="5137" y="18083"/>
                    <a:pt x="2136" y="14977"/>
                    <a:pt x="157" y="11718"/>
                  </a:cubicBezTo>
                  <a:cubicBezTo>
                    <a:pt x="-474" y="10678"/>
                    <a:pt x="885" y="8861"/>
                    <a:pt x="2579" y="8035"/>
                  </a:cubicBezTo>
                  <a:cubicBezTo>
                    <a:pt x="8386" y="5205"/>
                    <a:pt x="14746" y="2656"/>
                    <a:pt x="20895" y="0"/>
                  </a:cubicBezTo>
                  <a:close/>
                </a:path>
              </a:pathLst>
            </a:custGeom>
            <a:solidFill>
              <a:srgbClr val="54495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0" name="Google Shape;1900;p133"/>
            <p:cNvSpPr/>
            <p:nvPr/>
          </p:nvSpPr>
          <p:spPr>
            <a:xfrm>
              <a:off x="1295400" y="11417300"/>
              <a:ext cx="34560" cy="70794"/>
            </a:xfrm>
            <a:custGeom>
              <a:avLst/>
              <a:gdLst/>
              <a:ahLst/>
              <a:cxnLst/>
              <a:rect l="l" t="t" r="r" b="b"/>
              <a:pathLst>
                <a:path w="21600" h="21600" extrusionOk="0">
                  <a:moveTo>
                    <a:pt x="1875" y="7860"/>
                  </a:moveTo>
                  <a:cubicBezTo>
                    <a:pt x="8384" y="5240"/>
                    <a:pt x="14894" y="2620"/>
                    <a:pt x="21404" y="0"/>
                  </a:cubicBezTo>
                  <a:cubicBezTo>
                    <a:pt x="21471" y="4331"/>
                    <a:pt x="21537" y="8662"/>
                    <a:pt x="21600" y="12991"/>
                  </a:cubicBezTo>
                  <a:cubicBezTo>
                    <a:pt x="15162" y="15554"/>
                    <a:pt x="8726" y="18120"/>
                    <a:pt x="0" y="21600"/>
                  </a:cubicBezTo>
                  <a:cubicBezTo>
                    <a:pt x="723" y="16303"/>
                    <a:pt x="1299" y="12082"/>
                    <a:pt x="1875" y="7860"/>
                  </a:cubicBezTo>
                  <a:close/>
                </a:path>
              </a:pathLst>
            </a:custGeom>
            <a:solidFill>
              <a:srgbClr val="F3F2F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1" name="Google Shape;1901;p133"/>
            <p:cNvSpPr/>
            <p:nvPr/>
          </p:nvSpPr>
          <p:spPr>
            <a:xfrm>
              <a:off x="1549400" y="11366500"/>
              <a:ext cx="197478" cy="127332"/>
            </a:xfrm>
            <a:custGeom>
              <a:avLst/>
              <a:gdLst/>
              <a:ahLst/>
              <a:cxnLst/>
              <a:rect l="l" t="t" r="r" b="b"/>
              <a:pathLst>
                <a:path w="21600" h="21600" extrusionOk="0">
                  <a:moveTo>
                    <a:pt x="13278" y="21600"/>
                  </a:moveTo>
                  <a:lnTo>
                    <a:pt x="10800" y="7103"/>
                  </a:lnTo>
                  <a:lnTo>
                    <a:pt x="10746" y="7103"/>
                  </a:lnTo>
                  <a:lnTo>
                    <a:pt x="8376" y="21600"/>
                  </a:lnTo>
                  <a:lnTo>
                    <a:pt x="4417" y="21600"/>
                  </a:lnTo>
                  <a:lnTo>
                    <a:pt x="0" y="0"/>
                  </a:lnTo>
                  <a:lnTo>
                    <a:pt x="4040" y="0"/>
                  </a:lnTo>
                  <a:lnTo>
                    <a:pt x="6599" y="14664"/>
                  </a:lnTo>
                  <a:lnTo>
                    <a:pt x="6652" y="14664"/>
                  </a:lnTo>
                  <a:lnTo>
                    <a:pt x="8969" y="0"/>
                  </a:lnTo>
                  <a:lnTo>
                    <a:pt x="12685" y="0"/>
                  </a:lnTo>
                  <a:lnTo>
                    <a:pt x="15055" y="14623"/>
                  </a:lnTo>
                  <a:lnTo>
                    <a:pt x="15109" y="14623"/>
                  </a:lnTo>
                  <a:lnTo>
                    <a:pt x="17668" y="0"/>
                  </a:lnTo>
                  <a:lnTo>
                    <a:pt x="21600" y="0"/>
                  </a:lnTo>
                  <a:lnTo>
                    <a:pt x="17210" y="21600"/>
                  </a:lnTo>
                  <a:cubicBezTo>
                    <a:pt x="17210" y="21600"/>
                    <a:pt x="13278" y="21600"/>
                    <a:pt x="13278" y="2160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2" name="Google Shape;1902;p133"/>
            <p:cNvSpPr/>
            <p:nvPr/>
          </p:nvSpPr>
          <p:spPr>
            <a:xfrm>
              <a:off x="1752599" y="11366500"/>
              <a:ext cx="127003" cy="133974"/>
            </a:xfrm>
            <a:custGeom>
              <a:avLst/>
              <a:gdLst/>
              <a:ahLst/>
              <a:cxnLst/>
              <a:rect l="l" t="t" r="r" b="b"/>
              <a:pathLst>
                <a:path w="21526" h="21600" extrusionOk="0">
                  <a:moveTo>
                    <a:pt x="14083" y="5360"/>
                  </a:moveTo>
                  <a:cubicBezTo>
                    <a:pt x="13373" y="4619"/>
                    <a:pt x="12295" y="4248"/>
                    <a:pt x="10849" y="4248"/>
                  </a:cubicBezTo>
                  <a:cubicBezTo>
                    <a:pt x="9903" y="4248"/>
                    <a:pt x="9117" y="4401"/>
                    <a:pt x="8491" y="4705"/>
                  </a:cubicBezTo>
                  <a:cubicBezTo>
                    <a:pt x="7865" y="5010"/>
                    <a:pt x="7365" y="5387"/>
                    <a:pt x="6989" y="5837"/>
                  </a:cubicBezTo>
                  <a:cubicBezTo>
                    <a:pt x="6614" y="6287"/>
                    <a:pt x="6349" y="6764"/>
                    <a:pt x="6196" y="7266"/>
                  </a:cubicBezTo>
                  <a:cubicBezTo>
                    <a:pt x="6043" y="7769"/>
                    <a:pt x="5953" y="8219"/>
                    <a:pt x="5925" y="8616"/>
                  </a:cubicBezTo>
                  <a:lnTo>
                    <a:pt x="15564" y="8616"/>
                  </a:lnTo>
                  <a:cubicBezTo>
                    <a:pt x="15286" y="7187"/>
                    <a:pt x="14792" y="6101"/>
                    <a:pt x="14083" y="5360"/>
                  </a:cubicBezTo>
                  <a:close/>
                  <a:moveTo>
                    <a:pt x="7386" y="16160"/>
                  </a:moveTo>
                  <a:cubicBezTo>
                    <a:pt x="8276" y="16981"/>
                    <a:pt x="9555" y="17391"/>
                    <a:pt x="11224" y="17391"/>
                  </a:cubicBezTo>
                  <a:cubicBezTo>
                    <a:pt x="12420" y="17391"/>
                    <a:pt x="13450" y="17107"/>
                    <a:pt x="14312" y="16537"/>
                  </a:cubicBezTo>
                  <a:cubicBezTo>
                    <a:pt x="15174" y="15968"/>
                    <a:pt x="15703" y="15366"/>
                    <a:pt x="15898" y="14731"/>
                  </a:cubicBezTo>
                  <a:lnTo>
                    <a:pt x="21114" y="14731"/>
                  </a:lnTo>
                  <a:cubicBezTo>
                    <a:pt x="20279" y="17193"/>
                    <a:pt x="18999" y="18953"/>
                    <a:pt x="17275" y="20011"/>
                  </a:cubicBezTo>
                  <a:cubicBezTo>
                    <a:pt x="15550" y="21071"/>
                    <a:pt x="13463" y="21600"/>
                    <a:pt x="11016" y="21600"/>
                  </a:cubicBezTo>
                  <a:cubicBezTo>
                    <a:pt x="9319" y="21600"/>
                    <a:pt x="7788" y="21342"/>
                    <a:pt x="6426" y="20826"/>
                  </a:cubicBezTo>
                  <a:cubicBezTo>
                    <a:pt x="5063" y="20309"/>
                    <a:pt x="3908" y="19575"/>
                    <a:pt x="2963" y="18622"/>
                  </a:cubicBezTo>
                  <a:cubicBezTo>
                    <a:pt x="2016" y="17669"/>
                    <a:pt x="1286" y="16531"/>
                    <a:pt x="772" y="15207"/>
                  </a:cubicBezTo>
                  <a:cubicBezTo>
                    <a:pt x="257" y="13884"/>
                    <a:pt x="0" y="12428"/>
                    <a:pt x="0" y="10840"/>
                  </a:cubicBezTo>
                  <a:cubicBezTo>
                    <a:pt x="0" y="9305"/>
                    <a:pt x="264" y="7875"/>
                    <a:pt x="793" y="6551"/>
                  </a:cubicBezTo>
                  <a:cubicBezTo>
                    <a:pt x="1321" y="5228"/>
                    <a:pt x="2072" y="4083"/>
                    <a:pt x="3046" y="3117"/>
                  </a:cubicBezTo>
                  <a:cubicBezTo>
                    <a:pt x="4019" y="2151"/>
                    <a:pt x="5180" y="1390"/>
                    <a:pt x="6530" y="834"/>
                  </a:cubicBezTo>
                  <a:cubicBezTo>
                    <a:pt x="7879" y="278"/>
                    <a:pt x="9374" y="0"/>
                    <a:pt x="11016" y="0"/>
                  </a:cubicBezTo>
                  <a:cubicBezTo>
                    <a:pt x="12852" y="0"/>
                    <a:pt x="14451" y="337"/>
                    <a:pt x="15814" y="1012"/>
                  </a:cubicBezTo>
                  <a:cubicBezTo>
                    <a:pt x="17177" y="1687"/>
                    <a:pt x="18297" y="2594"/>
                    <a:pt x="19173" y="3732"/>
                  </a:cubicBezTo>
                  <a:cubicBezTo>
                    <a:pt x="20050" y="4871"/>
                    <a:pt x="20682" y="6168"/>
                    <a:pt x="21072" y="7623"/>
                  </a:cubicBezTo>
                  <a:cubicBezTo>
                    <a:pt x="21461" y="9080"/>
                    <a:pt x="21600" y="10601"/>
                    <a:pt x="21489" y="12190"/>
                  </a:cubicBezTo>
                  <a:lnTo>
                    <a:pt x="5925" y="12190"/>
                  </a:lnTo>
                  <a:cubicBezTo>
                    <a:pt x="6009" y="14016"/>
                    <a:pt x="6495" y="15340"/>
                    <a:pt x="7386" y="1616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3" name="Google Shape;1903;p133"/>
            <p:cNvSpPr/>
            <p:nvPr/>
          </p:nvSpPr>
          <p:spPr>
            <a:xfrm>
              <a:off x="1892299" y="11366500"/>
              <a:ext cx="124092" cy="133974"/>
            </a:xfrm>
            <a:custGeom>
              <a:avLst/>
              <a:gdLst/>
              <a:ahLst/>
              <a:cxnLst/>
              <a:rect l="l" t="t" r="r" b="b"/>
              <a:pathLst>
                <a:path w="21600" h="21600" extrusionOk="0">
                  <a:moveTo>
                    <a:pt x="14743" y="11038"/>
                  </a:moveTo>
                  <a:cubicBezTo>
                    <a:pt x="14486" y="11250"/>
                    <a:pt x="14164" y="11415"/>
                    <a:pt x="13778" y="11534"/>
                  </a:cubicBezTo>
                  <a:cubicBezTo>
                    <a:pt x="13393" y="11653"/>
                    <a:pt x="12978" y="11753"/>
                    <a:pt x="12536" y="11832"/>
                  </a:cubicBezTo>
                  <a:cubicBezTo>
                    <a:pt x="12093" y="11911"/>
                    <a:pt x="11628" y="11978"/>
                    <a:pt x="11143" y="12030"/>
                  </a:cubicBezTo>
                  <a:cubicBezTo>
                    <a:pt x="10657" y="12084"/>
                    <a:pt x="10171" y="12150"/>
                    <a:pt x="9686" y="12229"/>
                  </a:cubicBezTo>
                  <a:cubicBezTo>
                    <a:pt x="9229" y="12309"/>
                    <a:pt x="8779" y="12415"/>
                    <a:pt x="8336" y="12546"/>
                  </a:cubicBezTo>
                  <a:cubicBezTo>
                    <a:pt x="7892" y="12680"/>
                    <a:pt x="7507" y="12858"/>
                    <a:pt x="7179" y="13083"/>
                  </a:cubicBezTo>
                  <a:cubicBezTo>
                    <a:pt x="6850" y="13308"/>
                    <a:pt x="6585" y="13593"/>
                    <a:pt x="6386" y="13937"/>
                  </a:cubicBezTo>
                  <a:cubicBezTo>
                    <a:pt x="6186" y="14281"/>
                    <a:pt x="6086" y="14718"/>
                    <a:pt x="6086" y="15247"/>
                  </a:cubicBezTo>
                  <a:cubicBezTo>
                    <a:pt x="6086" y="15750"/>
                    <a:pt x="6186" y="16174"/>
                    <a:pt x="6386" y="16518"/>
                  </a:cubicBezTo>
                  <a:cubicBezTo>
                    <a:pt x="6585" y="16862"/>
                    <a:pt x="6857" y="17133"/>
                    <a:pt x="7200" y="17331"/>
                  </a:cubicBezTo>
                  <a:cubicBezTo>
                    <a:pt x="7543" y="17530"/>
                    <a:pt x="7943" y="17669"/>
                    <a:pt x="8400" y="17748"/>
                  </a:cubicBezTo>
                  <a:cubicBezTo>
                    <a:pt x="8857" y="17828"/>
                    <a:pt x="9328" y="17868"/>
                    <a:pt x="9814" y="17868"/>
                  </a:cubicBezTo>
                  <a:cubicBezTo>
                    <a:pt x="11014" y="17868"/>
                    <a:pt x="11942" y="17683"/>
                    <a:pt x="12600" y="17312"/>
                  </a:cubicBezTo>
                  <a:cubicBezTo>
                    <a:pt x="13257" y="16941"/>
                    <a:pt x="13742" y="16498"/>
                    <a:pt x="14057" y="15981"/>
                  </a:cubicBezTo>
                  <a:cubicBezTo>
                    <a:pt x="14371" y="15465"/>
                    <a:pt x="14564" y="14943"/>
                    <a:pt x="14636" y="14413"/>
                  </a:cubicBezTo>
                  <a:cubicBezTo>
                    <a:pt x="14707" y="13884"/>
                    <a:pt x="14743" y="13460"/>
                    <a:pt x="14743" y="13142"/>
                  </a:cubicBezTo>
                  <a:cubicBezTo>
                    <a:pt x="14743" y="13142"/>
                    <a:pt x="14743" y="11038"/>
                    <a:pt x="14743" y="11038"/>
                  </a:cubicBezTo>
                  <a:close/>
                  <a:moveTo>
                    <a:pt x="686" y="6869"/>
                  </a:moveTo>
                  <a:cubicBezTo>
                    <a:pt x="772" y="5546"/>
                    <a:pt x="1128" y="4447"/>
                    <a:pt x="1757" y="3573"/>
                  </a:cubicBezTo>
                  <a:cubicBezTo>
                    <a:pt x="2385" y="2700"/>
                    <a:pt x="3186" y="1999"/>
                    <a:pt x="4157" y="1469"/>
                  </a:cubicBezTo>
                  <a:cubicBezTo>
                    <a:pt x="5128" y="940"/>
                    <a:pt x="6221" y="563"/>
                    <a:pt x="7436" y="337"/>
                  </a:cubicBezTo>
                  <a:cubicBezTo>
                    <a:pt x="8650" y="113"/>
                    <a:pt x="9871" y="0"/>
                    <a:pt x="11100" y="0"/>
                  </a:cubicBezTo>
                  <a:cubicBezTo>
                    <a:pt x="12214" y="0"/>
                    <a:pt x="13343" y="73"/>
                    <a:pt x="14486" y="218"/>
                  </a:cubicBezTo>
                  <a:cubicBezTo>
                    <a:pt x="15628" y="364"/>
                    <a:pt x="16671" y="649"/>
                    <a:pt x="17614" y="1072"/>
                  </a:cubicBezTo>
                  <a:cubicBezTo>
                    <a:pt x="18557" y="1496"/>
                    <a:pt x="19329" y="2084"/>
                    <a:pt x="19929" y="2839"/>
                  </a:cubicBezTo>
                  <a:cubicBezTo>
                    <a:pt x="20529" y="3593"/>
                    <a:pt x="20828" y="4593"/>
                    <a:pt x="20828" y="5837"/>
                  </a:cubicBezTo>
                  <a:lnTo>
                    <a:pt x="20828" y="16518"/>
                  </a:lnTo>
                  <a:cubicBezTo>
                    <a:pt x="20828" y="17444"/>
                    <a:pt x="20886" y="18331"/>
                    <a:pt x="21000" y="19178"/>
                  </a:cubicBezTo>
                  <a:cubicBezTo>
                    <a:pt x="21114" y="20025"/>
                    <a:pt x="21314" y="20660"/>
                    <a:pt x="21600" y="21084"/>
                  </a:cubicBezTo>
                  <a:lnTo>
                    <a:pt x="15429" y="21084"/>
                  </a:lnTo>
                  <a:cubicBezTo>
                    <a:pt x="15314" y="20766"/>
                    <a:pt x="15221" y="20442"/>
                    <a:pt x="15150" y="20111"/>
                  </a:cubicBezTo>
                  <a:cubicBezTo>
                    <a:pt x="15078" y="19780"/>
                    <a:pt x="15028" y="19443"/>
                    <a:pt x="15000" y="19099"/>
                  </a:cubicBezTo>
                  <a:cubicBezTo>
                    <a:pt x="14028" y="20025"/>
                    <a:pt x="12885" y="20673"/>
                    <a:pt x="11571" y="21044"/>
                  </a:cubicBezTo>
                  <a:cubicBezTo>
                    <a:pt x="10257" y="21414"/>
                    <a:pt x="8914" y="21600"/>
                    <a:pt x="7543" y="21600"/>
                  </a:cubicBezTo>
                  <a:cubicBezTo>
                    <a:pt x="6485" y="21600"/>
                    <a:pt x="5500" y="21481"/>
                    <a:pt x="4586" y="21243"/>
                  </a:cubicBezTo>
                  <a:cubicBezTo>
                    <a:pt x="3671" y="21004"/>
                    <a:pt x="2871" y="20634"/>
                    <a:pt x="2186" y="20131"/>
                  </a:cubicBezTo>
                  <a:cubicBezTo>
                    <a:pt x="1500" y="19628"/>
                    <a:pt x="964" y="18993"/>
                    <a:pt x="579" y="18225"/>
                  </a:cubicBezTo>
                  <a:cubicBezTo>
                    <a:pt x="193" y="17457"/>
                    <a:pt x="0" y="16544"/>
                    <a:pt x="0" y="15485"/>
                  </a:cubicBezTo>
                  <a:cubicBezTo>
                    <a:pt x="0" y="14320"/>
                    <a:pt x="221" y="13361"/>
                    <a:pt x="664" y="12607"/>
                  </a:cubicBezTo>
                  <a:cubicBezTo>
                    <a:pt x="1107" y="11852"/>
                    <a:pt x="1678" y="11250"/>
                    <a:pt x="2379" y="10800"/>
                  </a:cubicBezTo>
                  <a:cubicBezTo>
                    <a:pt x="3078" y="10350"/>
                    <a:pt x="3879" y="10013"/>
                    <a:pt x="4779" y="9788"/>
                  </a:cubicBezTo>
                  <a:cubicBezTo>
                    <a:pt x="5679" y="9563"/>
                    <a:pt x="6585" y="9384"/>
                    <a:pt x="7500" y="9251"/>
                  </a:cubicBezTo>
                  <a:cubicBezTo>
                    <a:pt x="8414" y="9119"/>
                    <a:pt x="9314" y="9013"/>
                    <a:pt x="10200" y="8934"/>
                  </a:cubicBezTo>
                  <a:cubicBezTo>
                    <a:pt x="11085" y="8854"/>
                    <a:pt x="11871" y="8735"/>
                    <a:pt x="12557" y="8577"/>
                  </a:cubicBezTo>
                  <a:cubicBezTo>
                    <a:pt x="13243" y="8418"/>
                    <a:pt x="13785" y="8186"/>
                    <a:pt x="14186" y="7882"/>
                  </a:cubicBezTo>
                  <a:cubicBezTo>
                    <a:pt x="14586" y="7577"/>
                    <a:pt x="14771" y="7134"/>
                    <a:pt x="14743" y="6551"/>
                  </a:cubicBezTo>
                  <a:cubicBezTo>
                    <a:pt x="14743" y="5943"/>
                    <a:pt x="14636" y="5459"/>
                    <a:pt x="14421" y="5102"/>
                  </a:cubicBezTo>
                  <a:cubicBezTo>
                    <a:pt x="14207" y="4745"/>
                    <a:pt x="13921" y="4467"/>
                    <a:pt x="13564" y="4268"/>
                  </a:cubicBezTo>
                  <a:cubicBezTo>
                    <a:pt x="13207" y="4070"/>
                    <a:pt x="12793" y="3938"/>
                    <a:pt x="12321" y="3871"/>
                  </a:cubicBezTo>
                  <a:cubicBezTo>
                    <a:pt x="11850" y="3805"/>
                    <a:pt x="11342" y="3772"/>
                    <a:pt x="10800" y="3772"/>
                  </a:cubicBezTo>
                  <a:cubicBezTo>
                    <a:pt x="9600" y="3772"/>
                    <a:pt x="8657" y="4010"/>
                    <a:pt x="7971" y="4486"/>
                  </a:cubicBezTo>
                  <a:cubicBezTo>
                    <a:pt x="7286" y="4963"/>
                    <a:pt x="6885" y="5757"/>
                    <a:pt x="6771" y="6869"/>
                  </a:cubicBezTo>
                  <a:cubicBezTo>
                    <a:pt x="6771" y="6869"/>
                    <a:pt x="686" y="6869"/>
                    <a:pt x="686" y="6869"/>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4" name="Google Shape;1904;p133"/>
            <p:cNvSpPr/>
            <p:nvPr/>
          </p:nvSpPr>
          <p:spPr>
            <a:xfrm>
              <a:off x="2031999" y="11366500"/>
              <a:ext cx="125604" cy="127332"/>
            </a:xfrm>
            <a:custGeom>
              <a:avLst/>
              <a:gdLst/>
              <a:ahLst/>
              <a:cxnLst/>
              <a:rect l="l" t="t" r="r" b="b"/>
              <a:pathLst>
                <a:path w="21600" h="21600" extrusionOk="0">
                  <a:moveTo>
                    <a:pt x="7496" y="21600"/>
                  </a:moveTo>
                  <a:lnTo>
                    <a:pt x="0" y="0"/>
                  </a:lnTo>
                  <a:lnTo>
                    <a:pt x="6311" y="0"/>
                  </a:lnTo>
                  <a:lnTo>
                    <a:pt x="10927" y="14748"/>
                  </a:lnTo>
                  <a:lnTo>
                    <a:pt x="11012" y="14748"/>
                  </a:lnTo>
                  <a:lnTo>
                    <a:pt x="15628" y="0"/>
                  </a:lnTo>
                  <a:lnTo>
                    <a:pt x="21600" y="0"/>
                  </a:lnTo>
                  <a:lnTo>
                    <a:pt x="14188" y="21600"/>
                  </a:lnTo>
                  <a:cubicBezTo>
                    <a:pt x="14188" y="21600"/>
                    <a:pt x="7496" y="21600"/>
                    <a:pt x="7496" y="2160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5" name="Google Shape;1905;p133"/>
            <p:cNvSpPr/>
            <p:nvPr/>
          </p:nvSpPr>
          <p:spPr>
            <a:xfrm>
              <a:off x="2159000" y="11366500"/>
              <a:ext cx="127057" cy="133974"/>
            </a:xfrm>
            <a:custGeom>
              <a:avLst/>
              <a:gdLst/>
              <a:ahLst/>
              <a:cxnLst/>
              <a:rect l="l" t="t" r="r" b="b"/>
              <a:pathLst>
                <a:path w="21526" h="21600" extrusionOk="0">
                  <a:moveTo>
                    <a:pt x="14083" y="5360"/>
                  </a:moveTo>
                  <a:cubicBezTo>
                    <a:pt x="13374" y="4619"/>
                    <a:pt x="12295" y="4248"/>
                    <a:pt x="10849" y="4248"/>
                  </a:cubicBezTo>
                  <a:cubicBezTo>
                    <a:pt x="9903" y="4248"/>
                    <a:pt x="9117" y="4401"/>
                    <a:pt x="8492" y="4705"/>
                  </a:cubicBezTo>
                  <a:cubicBezTo>
                    <a:pt x="7865" y="5010"/>
                    <a:pt x="7365" y="5387"/>
                    <a:pt x="6989" y="5837"/>
                  </a:cubicBezTo>
                  <a:cubicBezTo>
                    <a:pt x="6614" y="6287"/>
                    <a:pt x="6349" y="6764"/>
                    <a:pt x="6196" y="7266"/>
                  </a:cubicBezTo>
                  <a:cubicBezTo>
                    <a:pt x="6043" y="7769"/>
                    <a:pt x="5952" y="8219"/>
                    <a:pt x="5925" y="8616"/>
                  </a:cubicBezTo>
                  <a:lnTo>
                    <a:pt x="15564" y="8616"/>
                  </a:lnTo>
                  <a:cubicBezTo>
                    <a:pt x="15286" y="7187"/>
                    <a:pt x="14792" y="6101"/>
                    <a:pt x="14083" y="5360"/>
                  </a:cubicBezTo>
                  <a:close/>
                  <a:moveTo>
                    <a:pt x="7385" y="16160"/>
                  </a:moveTo>
                  <a:cubicBezTo>
                    <a:pt x="8275" y="16981"/>
                    <a:pt x="9555" y="17391"/>
                    <a:pt x="11224" y="17391"/>
                  </a:cubicBezTo>
                  <a:cubicBezTo>
                    <a:pt x="12420" y="17391"/>
                    <a:pt x="13450" y="17107"/>
                    <a:pt x="14312" y="16537"/>
                  </a:cubicBezTo>
                  <a:cubicBezTo>
                    <a:pt x="15174" y="15968"/>
                    <a:pt x="15703" y="15366"/>
                    <a:pt x="15898" y="14731"/>
                  </a:cubicBezTo>
                  <a:lnTo>
                    <a:pt x="21113" y="14731"/>
                  </a:lnTo>
                  <a:cubicBezTo>
                    <a:pt x="20279" y="17193"/>
                    <a:pt x="18999" y="18953"/>
                    <a:pt x="17275" y="20011"/>
                  </a:cubicBezTo>
                  <a:cubicBezTo>
                    <a:pt x="15549" y="21071"/>
                    <a:pt x="13463" y="21600"/>
                    <a:pt x="11016" y="21600"/>
                  </a:cubicBezTo>
                  <a:cubicBezTo>
                    <a:pt x="9319" y="21600"/>
                    <a:pt x="7788" y="21342"/>
                    <a:pt x="6426" y="20826"/>
                  </a:cubicBezTo>
                  <a:cubicBezTo>
                    <a:pt x="5062" y="20309"/>
                    <a:pt x="3908" y="19575"/>
                    <a:pt x="2963" y="18622"/>
                  </a:cubicBezTo>
                  <a:cubicBezTo>
                    <a:pt x="2017" y="17669"/>
                    <a:pt x="1287" y="16531"/>
                    <a:pt x="773" y="15207"/>
                  </a:cubicBezTo>
                  <a:cubicBezTo>
                    <a:pt x="257" y="13884"/>
                    <a:pt x="0" y="12428"/>
                    <a:pt x="0" y="10840"/>
                  </a:cubicBezTo>
                  <a:cubicBezTo>
                    <a:pt x="0" y="9305"/>
                    <a:pt x="264" y="7875"/>
                    <a:pt x="793" y="6551"/>
                  </a:cubicBezTo>
                  <a:cubicBezTo>
                    <a:pt x="1321" y="5228"/>
                    <a:pt x="2072" y="4083"/>
                    <a:pt x="3046" y="3117"/>
                  </a:cubicBezTo>
                  <a:cubicBezTo>
                    <a:pt x="4020" y="2151"/>
                    <a:pt x="5181" y="1390"/>
                    <a:pt x="6531" y="834"/>
                  </a:cubicBezTo>
                  <a:cubicBezTo>
                    <a:pt x="7879" y="278"/>
                    <a:pt x="9374" y="0"/>
                    <a:pt x="11016" y="0"/>
                  </a:cubicBezTo>
                  <a:cubicBezTo>
                    <a:pt x="12852" y="0"/>
                    <a:pt x="14451" y="337"/>
                    <a:pt x="15814" y="1012"/>
                  </a:cubicBezTo>
                  <a:cubicBezTo>
                    <a:pt x="17177" y="1687"/>
                    <a:pt x="18297" y="2594"/>
                    <a:pt x="19173" y="3732"/>
                  </a:cubicBezTo>
                  <a:cubicBezTo>
                    <a:pt x="20050" y="4871"/>
                    <a:pt x="20682" y="6168"/>
                    <a:pt x="21071" y="7623"/>
                  </a:cubicBezTo>
                  <a:cubicBezTo>
                    <a:pt x="21461" y="9080"/>
                    <a:pt x="21600" y="10601"/>
                    <a:pt x="21489" y="12190"/>
                  </a:cubicBezTo>
                  <a:lnTo>
                    <a:pt x="5925" y="12190"/>
                  </a:lnTo>
                  <a:cubicBezTo>
                    <a:pt x="6009" y="14016"/>
                    <a:pt x="6495" y="15340"/>
                    <a:pt x="7385" y="1616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6" name="Google Shape;1906;p133"/>
            <p:cNvSpPr/>
            <p:nvPr/>
          </p:nvSpPr>
          <p:spPr>
            <a:xfrm>
              <a:off x="2298700" y="11366499"/>
              <a:ext cx="178524" cy="127062"/>
            </a:xfrm>
            <a:custGeom>
              <a:avLst/>
              <a:gdLst/>
              <a:ahLst/>
              <a:cxnLst/>
              <a:rect l="l" t="t" r="r" b="b"/>
              <a:pathLst>
                <a:path w="21600" h="21600" extrusionOk="0">
                  <a:moveTo>
                    <a:pt x="1996" y="0"/>
                  </a:moveTo>
                  <a:lnTo>
                    <a:pt x="5929" y="18502"/>
                  </a:lnTo>
                  <a:lnTo>
                    <a:pt x="5989" y="18502"/>
                  </a:lnTo>
                  <a:lnTo>
                    <a:pt x="9742" y="0"/>
                  </a:lnTo>
                  <a:lnTo>
                    <a:pt x="11858" y="0"/>
                  </a:lnTo>
                  <a:lnTo>
                    <a:pt x="15612" y="18502"/>
                  </a:lnTo>
                  <a:lnTo>
                    <a:pt x="15671" y="18502"/>
                  </a:lnTo>
                  <a:lnTo>
                    <a:pt x="19604" y="0"/>
                  </a:lnTo>
                  <a:lnTo>
                    <a:pt x="21600" y="0"/>
                  </a:lnTo>
                  <a:lnTo>
                    <a:pt x="16655" y="21600"/>
                  </a:lnTo>
                  <a:lnTo>
                    <a:pt x="14599" y="21600"/>
                  </a:lnTo>
                  <a:lnTo>
                    <a:pt x="10815" y="3433"/>
                  </a:lnTo>
                  <a:lnTo>
                    <a:pt x="10756" y="3433"/>
                  </a:lnTo>
                  <a:lnTo>
                    <a:pt x="7002" y="21600"/>
                  </a:lnTo>
                  <a:lnTo>
                    <a:pt x="4946" y="21600"/>
                  </a:lnTo>
                  <a:lnTo>
                    <a:pt x="0" y="0"/>
                  </a:lnTo>
                  <a:cubicBezTo>
                    <a:pt x="0" y="0"/>
                    <a:pt x="1996" y="0"/>
                    <a:pt x="1996" y="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7" name="Google Shape;1907;p133"/>
            <p:cNvSpPr/>
            <p:nvPr/>
          </p:nvSpPr>
          <p:spPr>
            <a:xfrm>
              <a:off x="2489200" y="11366499"/>
              <a:ext cx="120150" cy="134190"/>
            </a:xfrm>
            <a:custGeom>
              <a:avLst/>
              <a:gdLst/>
              <a:ahLst/>
              <a:cxnLst/>
              <a:rect l="l" t="t" r="r" b="b"/>
              <a:pathLst>
                <a:path w="21600" h="21600" extrusionOk="0">
                  <a:moveTo>
                    <a:pt x="7303" y="2853"/>
                  </a:moveTo>
                  <a:cubicBezTo>
                    <a:pt x="6300" y="3355"/>
                    <a:pt x="5466" y="4016"/>
                    <a:pt x="4803" y="4835"/>
                  </a:cubicBezTo>
                  <a:cubicBezTo>
                    <a:pt x="4139" y="5654"/>
                    <a:pt x="3637" y="6586"/>
                    <a:pt x="3297" y="7629"/>
                  </a:cubicBezTo>
                  <a:cubicBezTo>
                    <a:pt x="2958" y="8673"/>
                    <a:pt x="2789" y="9737"/>
                    <a:pt x="2789" y="10820"/>
                  </a:cubicBezTo>
                  <a:cubicBezTo>
                    <a:pt x="2789" y="11904"/>
                    <a:pt x="2958" y="12967"/>
                    <a:pt x="3297" y="14010"/>
                  </a:cubicBezTo>
                  <a:cubicBezTo>
                    <a:pt x="3637" y="15054"/>
                    <a:pt x="4139" y="15985"/>
                    <a:pt x="4803" y="16804"/>
                  </a:cubicBezTo>
                  <a:cubicBezTo>
                    <a:pt x="5466" y="17624"/>
                    <a:pt x="6300" y="18284"/>
                    <a:pt x="7303" y="18786"/>
                  </a:cubicBezTo>
                  <a:cubicBezTo>
                    <a:pt x="8306" y="19288"/>
                    <a:pt x="9473" y="19539"/>
                    <a:pt x="10800" y="19539"/>
                  </a:cubicBezTo>
                  <a:cubicBezTo>
                    <a:pt x="12128" y="19539"/>
                    <a:pt x="13294" y="19288"/>
                    <a:pt x="14297" y="18786"/>
                  </a:cubicBezTo>
                  <a:cubicBezTo>
                    <a:pt x="15299" y="18284"/>
                    <a:pt x="16134" y="17624"/>
                    <a:pt x="16798" y="16804"/>
                  </a:cubicBezTo>
                  <a:cubicBezTo>
                    <a:pt x="17461" y="15985"/>
                    <a:pt x="17963" y="15054"/>
                    <a:pt x="18303" y="14010"/>
                  </a:cubicBezTo>
                  <a:cubicBezTo>
                    <a:pt x="18641" y="12967"/>
                    <a:pt x="18812" y="11904"/>
                    <a:pt x="18812" y="10820"/>
                  </a:cubicBezTo>
                  <a:cubicBezTo>
                    <a:pt x="18812" y="9737"/>
                    <a:pt x="18641" y="8673"/>
                    <a:pt x="18303" y="7629"/>
                  </a:cubicBezTo>
                  <a:cubicBezTo>
                    <a:pt x="17963" y="6586"/>
                    <a:pt x="17461" y="5654"/>
                    <a:pt x="16798" y="4835"/>
                  </a:cubicBezTo>
                  <a:cubicBezTo>
                    <a:pt x="16134" y="4016"/>
                    <a:pt x="15299" y="3355"/>
                    <a:pt x="14297" y="2853"/>
                  </a:cubicBezTo>
                  <a:cubicBezTo>
                    <a:pt x="13294" y="2352"/>
                    <a:pt x="12128" y="2100"/>
                    <a:pt x="10800" y="2100"/>
                  </a:cubicBezTo>
                  <a:cubicBezTo>
                    <a:pt x="9473" y="2100"/>
                    <a:pt x="8306" y="2352"/>
                    <a:pt x="7303" y="2853"/>
                  </a:cubicBezTo>
                  <a:close/>
                  <a:moveTo>
                    <a:pt x="15426" y="872"/>
                  </a:moveTo>
                  <a:cubicBezTo>
                    <a:pt x="16768" y="1453"/>
                    <a:pt x="17897" y="2233"/>
                    <a:pt x="18812" y="3210"/>
                  </a:cubicBezTo>
                  <a:cubicBezTo>
                    <a:pt x="19726" y="4188"/>
                    <a:pt x="20419" y="5330"/>
                    <a:pt x="20892" y="6638"/>
                  </a:cubicBezTo>
                  <a:cubicBezTo>
                    <a:pt x="21364" y="7946"/>
                    <a:pt x="21600" y="9340"/>
                    <a:pt x="21600" y="10820"/>
                  </a:cubicBezTo>
                  <a:cubicBezTo>
                    <a:pt x="21600" y="12300"/>
                    <a:pt x="21364" y="13693"/>
                    <a:pt x="20892" y="15001"/>
                  </a:cubicBezTo>
                  <a:cubicBezTo>
                    <a:pt x="20419" y="16309"/>
                    <a:pt x="19726" y="17452"/>
                    <a:pt x="18812" y="18429"/>
                  </a:cubicBezTo>
                  <a:cubicBezTo>
                    <a:pt x="17897" y="19407"/>
                    <a:pt x="16768" y="20180"/>
                    <a:pt x="15426" y="20747"/>
                  </a:cubicBezTo>
                  <a:cubicBezTo>
                    <a:pt x="14082" y="21316"/>
                    <a:pt x="12541" y="21600"/>
                    <a:pt x="10800" y="21600"/>
                  </a:cubicBezTo>
                  <a:cubicBezTo>
                    <a:pt x="9059" y="21600"/>
                    <a:pt x="7517" y="21316"/>
                    <a:pt x="6174" y="20747"/>
                  </a:cubicBezTo>
                  <a:cubicBezTo>
                    <a:pt x="4831" y="20180"/>
                    <a:pt x="3703" y="19407"/>
                    <a:pt x="2789" y="18429"/>
                  </a:cubicBezTo>
                  <a:cubicBezTo>
                    <a:pt x="1873" y="17452"/>
                    <a:pt x="1180" y="16309"/>
                    <a:pt x="708" y="15001"/>
                  </a:cubicBezTo>
                  <a:cubicBezTo>
                    <a:pt x="236" y="13693"/>
                    <a:pt x="0" y="12300"/>
                    <a:pt x="0" y="10820"/>
                  </a:cubicBezTo>
                  <a:cubicBezTo>
                    <a:pt x="0" y="9340"/>
                    <a:pt x="236" y="7946"/>
                    <a:pt x="708" y="6638"/>
                  </a:cubicBezTo>
                  <a:cubicBezTo>
                    <a:pt x="1180" y="5330"/>
                    <a:pt x="1873" y="4188"/>
                    <a:pt x="2789" y="3210"/>
                  </a:cubicBezTo>
                  <a:cubicBezTo>
                    <a:pt x="3703" y="2233"/>
                    <a:pt x="4831" y="1453"/>
                    <a:pt x="6174" y="872"/>
                  </a:cubicBezTo>
                  <a:cubicBezTo>
                    <a:pt x="7517" y="291"/>
                    <a:pt x="9059" y="0"/>
                    <a:pt x="10800" y="0"/>
                  </a:cubicBezTo>
                  <a:cubicBezTo>
                    <a:pt x="12541" y="0"/>
                    <a:pt x="14082" y="291"/>
                    <a:pt x="15426" y="872"/>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8" name="Google Shape;1908;p133"/>
            <p:cNvSpPr/>
            <p:nvPr/>
          </p:nvSpPr>
          <p:spPr>
            <a:xfrm>
              <a:off x="2628899" y="11366499"/>
              <a:ext cx="62802" cy="128845"/>
            </a:xfrm>
            <a:custGeom>
              <a:avLst/>
              <a:gdLst/>
              <a:ahLst/>
              <a:cxnLst/>
              <a:rect l="l" t="t" r="r" b="b"/>
              <a:pathLst>
                <a:path w="21600" h="21528" extrusionOk="0">
                  <a:moveTo>
                    <a:pt x="4914" y="298"/>
                  </a:moveTo>
                  <a:lnTo>
                    <a:pt x="4914" y="5277"/>
                  </a:lnTo>
                  <a:lnTo>
                    <a:pt x="5082" y="5277"/>
                  </a:lnTo>
                  <a:cubicBezTo>
                    <a:pt x="6439" y="3548"/>
                    <a:pt x="8540" y="2218"/>
                    <a:pt x="11394" y="1286"/>
                  </a:cubicBezTo>
                  <a:cubicBezTo>
                    <a:pt x="14244" y="354"/>
                    <a:pt x="17647" y="-72"/>
                    <a:pt x="21600" y="10"/>
                  </a:cubicBezTo>
                  <a:lnTo>
                    <a:pt x="21600" y="2602"/>
                  </a:lnTo>
                  <a:cubicBezTo>
                    <a:pt x="19172" y="2547"/>
                    <a:pt x="16969" y="2705"/>
                    <a:pt x="14993" y="3076"/>
                  </a:cubicBezTo>
                  <a:cubicBezTo>
                    <a:pt x="13016" y="3446"/>
                    <a:pt x="11309" y="3974"/>
                    <a:pt x="9869" y="4659"/>
                  </a:cubicBezTo>
                  <a:cubicBezTo>
                    <a:pt x="8429" y="5345"/>
                    <a:pt x="7312" y="6161"/>
                    <a:pt x="6522" y="7107"/>
                  </a:cubicBezTo>
                  <a:cubicBezTo>
                    <a:pt x="5732" y="8054"/>
                    <a:pt x="5337" y="9089"/>
                    <a:pt x="5337" y="10214"/>
                  </a:cubicBezTo>
                  <a:lnTo>
                    <a:pt x="5337" y="21528"/>
                  </a:lnTo>
                  <a:lnTo>
                    <a:pt x="0" y="21528"/>
                  </a:lnTo>
                  <a:lnTo>
                    <a:pt x="0" y="298"/>
                  </a:lnTo>
                  <a:cubicBezTo>
                    <a:pt x="0" y="298"/>
                    <a:pt x="4914" y="298"/>
                    <a:pt x="4914" y="298"/>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09" name="Google Shape;1909;p133"/>
            <p:cNvSpPr/>
            <p:nvPr/>
          </p:nvSpPr>
          <p:spPr>
            <a:xfrm>
              <a:off x="2705100" y="11315700"/>
              <a:ext cx="110322" cy="175824"/>
            </a:xfrm>
            <a:custGeom>
              <a:avLst/>
              <a:gdLst/>
              <a:ahLst/>
              <a:cxnLst/>
              <a:rect l="l" t="t" r="r" b="b"/>
              <a:pathLst>
                <a:path w="21600" h="21600" extrusionOk="0">
                  <a:moveTo>
                    <a:pt x="3038" y="0"/>
                  </a:moveTo>
                  <a:lnTo>
                    <a:pt x="3038" y="13553"/>
                  </a:lnTo>
                  <a:lnTo>
                    <a:pt x="16827" y="5990"/>
                  </a:lnTo>
                  <a:lnTo>
                    <a:pt x="20877" y="5990"/>
                  </a:lnTo>
                  <a:lnTo>
                    <a:pt x="10270" y="11768"/>
                  </a:lnTo>
                  <a:lnTo>
                    <a:pt x="21600" y="21600"/>
                  </a:lnTo>
                  <a:lnTo>
                    <a:pt x="17792" y="21600"/>
                  </a:lnTo>
                  <a:lnTo>
                    <a:pt x="7956" y="13099"/>
                  </a:lnTo>
                  <a:lnTo>
                    <a:pt x="3038" y="15670"/>
                  </a:lnTo>
                  <a:lnTo>
                    <a:pt x="3038" y="21600"/>
                  </a:lnTo>
                  <a:lnTo>
                    <a:pt x="0" y="21600"/>
                  </a:lnTo>
                  <a:lnTo>
                    <a:pt x="0" y="0"/>
                  </a:lnTo>
                  <a:cubicBezTo>
                    <a:pt x="0" y="0"/>
                    <a:pt x="3038" y="0"/>
                    <a:pt x="3038" y="0"/>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0" name="Google Shape;1910;p133"/>
            <p:cNvSpPr/>
            <p:nvPr/>
          </p:nvSpPr>
          <p:spPr>
            <a:xfrm>
              <a:off x="2819399" y="11366499"/>
              <a:ext cx="103194" cy="134190"/>
            </a:xfrm>
            <a:custGeom>
              <a:avLst/>
              <a:gdLst/>
              <a:ahLst/>
              <a:cxnLst/>
              <a:rect l="l" t="t" r="r" b="b"/>
              <a:pathLst>
                <a:path w="21600" h="21600" extrusionOk="0">
                  <a:moveTo>
                    <a:pt x="16805" y="4577"/>
                  </a:moveTo>
                  <a:cubicBezTo>
                    <a:pt x="16427" y="4010"/>
                    <a:pt x="15920" y="3541"/>
                    <a:pt x="15285" y="3171"/>
                  </a:cubicBezTo>
                  <a:cubicBezTo>
                    <a:pt x="14649" y="2801"/>
                    <a:pt x="13918" y="2530"/>
                    <a:pt x="13094" y="2358"/>
                  </a:cubicBezTo>
                  <a:cubicBezTo>
                    <a:pt x="12269" y="2186"/>
                    <a:pt x="11393" y="2100"/>
                    <a:pt x="10465" y="2100"/>
                  </a:cubicBezTo>
                  <a:cubicBezTo>
                    <a:pt x="9743" y="2100"/>
                    <a:pt x="9013" y="2160"/>
                    <a:pt x="8274" y="2279"/>
                  </a:cubicBezTo>
                  <a:cubicBezTo>
                    <a:pt x="7535" y="2398"/>
                    <a:pt x="6856" y="2596"/>
                    <a:pt x="6238" y="2873"/>
                  </a:cubicBezTo>
                  <a:cubicBezTo>
                    <a:pt x="5619" y="3151"/>
                    <a:pt x="5120" y="3514"/>
                    <a:pt x="4743" y="3963"/>
                  </a:cubicBezTo>
                  <a:cubicBezTo>
                    <a:pt x="4364" y="4413"/>
                    <a:pt x="4175" y="4968"/>
                    <a:pt x="4175" y="5628"/>
                  </a:cubicBezTo>
                  <a:cubicBezTo>
                    <a:pt x="4175" y="6183"/>
                    <a:pt x="4356" y="6652"/>
                    <a:pt x="4717" y="7035"/>
                  </a:cubicBezTo>
                  <a:cubicBezTo>
                    <a:pt x="5078" y="7418"/>
                    <a:pt x="5533" y="7742"/>
                    <a:pt x="6083" y="8006"/>
                  </a:cubicBezTo>
                  <a:cubicBezTo>
                    <a:pt x="6632" y="8270"/>
                    <a:pt x="7234" y="8488"/>
                    <a:pt x="7887" y="8660"/>
                  </a:cubicBezTo>
                  <a:cubicBezTo>
                    <a:pt x="8540" y="8832"/>
                    <a:pt x="9141" y="8971"/>
                    <a:pt x="9691" y="9076"/>
                  </a:cubicBezTo>
                  <a:lnTo>
                    <a:pt x="14022" y="9829"/>
                  </a:lnTo>
                  <a:cubicBezTo>
                    <a:pt x="14950" y="9935"/>
                    <a:pt x="15869" y="10126"/>
                    <a:pt x="16780" y="10403"/>
                  </a:cubicBezTo>
                  <a:cubicBezTo>
                    <a:pt x="17690" y="10681"/>
                    <a:pt x="18498" y="11044"/>
                    <a:pt x="19203" y="11494"/>
                  </a:cubicBezTo>
                  <a:cubicBezTo>
                    <a:pt x="19907" y="11943"/>
                    <a:pt x="20483" y="12498"/>
                    <a:pt x="20930" y="13158"/>
                  </a:cubicBezTo>
                  <a:cubicBezTo>
                    <a:pt x="21376" y="13819"/>
                    <a:pt x="21600" y="14599"/>
                    <a:pt x="21600" y="15496"/>
                  </a:cubicBezTo>
                  <a:cubicBezTo>
                    <a:pt x="21600" y="16606"/>
                    <a:pt x="21272" y="17551"/>
                    <a:pt x="20620" y="18330"/>
                  </a:cubicBezTo>
                  <a:cubicBezTo>
                    <a:pt x="19967" y="19110"/>
                    <a:pt x="19134" y="19744"/>
                    <a:pt x="18120" y="20232"/>
                  </a:cubicBezTo>
                  <a:cubicBezTo>
                    <a:pt x="17106" y="20721"/>
                    <a:pt x="15963" y="21071"/>
                    <a:pt x="14692" y="21283"/>
                  </a:cubicBezTo>
                  <a:cubicBezTo>
                    <a:pt x="13420" y="21494"/>
                    <a:pt x="12166" y="21600"/>
                    <a:pt x="10929" y="21600"/>
                  </a:cubicBezTo>
                  <a:cubicBezTo>
                    <a:pt x="7801" y="21600"/>
                    <a:pt x="5266" y="21032"/>
                    <a:pt x="3325" y="19896"/>
                  </a:cubicBezTo>
                  <a:cubicBezTo>
                    <a:pt x="1383" y="18760"/>
                    <a:pt x="275" y="16937"/>
                    <a:pt x="0" y="14427"/>
                  </a:cubicBezTo>
                  <a:lnTo>
                    <a:pt x="3247" y="14427"/>
                  </a:lnTo>
                  <a:cubicBezTo>
                    <a:pt x="3385" y="16118"/>
                    <a:pt x="4184" y="17393"/>
                    <a:pt x="5645" y="18251"/>
                  </a:cubicBezTo>
                  <a:cubicBezTo>
                    <a:pt x="7105" y="19110"/>
                    <a:pt x="8918" y="19539"/>
                    <a:pt x="11083" y="19539"/>
                  </a:cubicBezTo>
                  <a:cubicBezTo>
                    <a:pt x="11874" y="19539"/>
                    <a:pt x="12689" y="19473"/>
                    <a:pt x="13532" y="19341"/>
                  </a:cubicBezTo>
                  <a:cubicBezTo>
                    <a:pt x="14374" y="19209"/>
                    <a:pt x="15156" y="18984"/>
                    <a:pt x="15878" y="18667"/>
                  </a:cubicBezTo>
                  <a:cubicBezTo>
                    <a:pt x="16599" y="18350"/>
                    <a:pt x="17192" y="17947"/>
                    <a:pt x="17656" y="17458"/>
                  </a:cubicBezTo>
                  <a:cubicBezTo>
                    <a:pt x="18120" y="16969"/>
                    <a:pt x="18352" y="16368"/>
                    <a:pt x="18352" y="15654"/>
                  </a:cubicBezTo>
                  <a:cubicBezTo>
                    <a:pt x="18352" y="15047"/>
                    <a:pt x="18189" y="14539"/>
                    <a:pt x="17862" y="14129"/>
                  </a:cubicBezTo>
                  <a:cubicBezTo>
                    <a:pt x="17536" y="13720"/>
                    <a:pt x="17097" y="13376"/>
                    <a:pt x="16548" y="13099"/>
                  </a:cubicBezTo>
                  <a:cubicBezTo>
                    <a:pt x="15998" y="12821"/>
                    <a:pt x="15370" y="12590"/>
                    <a:pt x="14667" y="12405"/>
                  </a:cubicBezTo>
                  <a:cubicBezTo>
                    <a:pt x="13962" y="12221"/>
                    <a:pt x="13248" y="12062"/>
                    <a:pt x="12527" y="11929"/>
                  </a:cubicBezTo>
                  <a:lnTo>
                    <a:pt x="8351" y="11216"/>
                  </a:lnTo>
                  <a:cubicBezTo>
                    <a:pt x="7285" y="11005"/>
                    <a:pt x="6306" y="10761"/>
                    <a:pt x="5413" y="10483"/>
                  </a:cubicBezTo>
                  <a:cubicBezTo>
                    <a:pt x="4519" y="10205"/>
                    <a:pt x="3738" y="9862"/>
                    <a:pt x="3068" y="9452"/>
                  </a:cubicBezTo>
                  <a:cubicBezTo>
                    <a:pt x="2397" y="9043"/>
                    <a:pt x="1872" y="8541"/>
                    <a:pt x="1495" y="7946"/>
                  </a:cubicBezTo>
                  <a:cubicBezTo>
                    <a:pt x="1116" y="7352"/>
                    <a:pt x="928" y="6618"/>
                    <a:pt x="928" y="5747"/>
                  </a:cubicBezTo>
                  <a:cubicBezTo>
                    <a:pt x="928" y="4716"/>
                    <a:pt x="1228" y="3831"/>
                    <a:pt x="1830" y="3091"/>
                  </a:cubicBezTo>
                  <a:cubicBezTo>
                    <a:pt x="2431" y="2352"/>
                    <a:pt x="3213" y="1757"/>
                    <a:pt x="4175" y="1308"/>
                  </a:cubicBezTo>
                  <a:cubicBezTo>
                    <a:pt x="5137" y="859"/>
                    <a:pt x="6211" y="529"/>
                    <a:pt x="7397" y="317"/>
                  </a:cubicBezTo>
                  <a:cubicBezTo>
                    <a:pt x="8583" y="106"/>
                    <a:pt x="9760" y="0"/>
                    <a:pt x="10929" y="0"/>
                  </a:cubicBezTo>
                  <a:cubicBezTo>
                    <a:pt x="12269" y="0"/>
                    <a:pt x="13515" y="132"/>
                    <a:pt x="14667" y="396"/>
                  </a:cubicBezTo>
                  <a:cubicBezTo>
                    <a:pt x="15817" y="661"/>
                    <a:pt x="16832" y="1070"/>
                    <a:pt x="17708" y="1625"/>
                  </a:cubicBezTo>
                  <a:cubicBezTo>
                    <a:pt x="18584" y="2180"/>
                    <a:pt x="19280" y="2867"/>
                    <a:pt x="19796" y="3686"/>
                  </a:cubicBezTo>
                  <a:cubicBezTo>
                    <a:pt x="20311" y="4505"/>
                    <a:pt x="20602" y="5469"/>
                    <a:pt x="20672" y="6579"/>
                  </a:cubicBezTo>
                  <a:lnTo>
                    <a:pt x="17425" y="6579"/>
                  </a:lnTo>
                  <a:cubicBezTo>
                    <a:pt x="17390" y="5813"/>
                    <a:pt x="17184" y="5146"/>
                    <a:pt x="16805" y="4577"/>
                  </a:cubicBezTo>
                  <a:close/>
                </a:path>
              </a:pathLst>
            </a:custGeom>
            <a:solidFill>
              <a:srgbClr val="4547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1911" name="Google Shape;1911;p133"/>
          <p:cNvGrpSpPr/>
          <p:nvPr/>
        </p:nvGrpSpPr>
        <p:grpSpPr>
          <a:xfrm>
            <a:off x="348259" y="1156852"/>
            <a:ext cx="556773" cy="169819"/>
            <a:chOff x="1244599" y="3416300"/>
            <a:chExt cx="1441297" cy="439604"/>
          </a:xfrm>
        </p:grpSpPr>
        <p:sp>
          <p:nvSpPr>
            <p:cNvPr id="1912" name="Google Shape;1912;p133"/>
            <p:cNvSpPr/>
            <p:nvPr/>
          </p:nvSpPr>
          <p:spPr>
            <a:xfrm>
              <a:off x="1358899" y="3416300"/>
              <a:ext cx="223938" cy="109404"/>
            </a:xfrm>
            <a:custGeom>
              <a:avLst/>
              <a:gdLst/>
              <a:ahLst/>
              <a:cxnLst/>
              <a:rect l="l" t="t" r="r" b="b"/>
              <a:pathLst>
                <a:path w="21600" h="21600" extrusionOk="0">
                  <a:moveTo>
                    <a:pt x="10802" y="0"/>
                  </a:moveTo>
                  <a:lnTo>
                    <a:pt x="0" y="21600"/>
                  </a:lnTo>
                  <a:lnTo>
                    <a:pt x="21600" y="21600"/>
                  </a:lnTo>
                  <a:lnTo>
                    <a:pt x="21600" y="0"/>
                  </a:lnTo>
                  <a:cubicBezTo>
                    <a:pt x="21600" y="0"/>
                    <a:pt x="10802" y="0"/>
                    <a:pt x="10802" y="0"/>
                  </a:cubicBezTo>
                  <a:close/>
                </a:path>
              </a:pathLst>
            </a:custGeom>
            <a:solidFill>
              <a:srgbClr val="F4E24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3" name="Google Shape;1913;p133"/>
            <p:cNvSpPr/>
            <p:nvPr/>
          </p:nvSpPr>
          <p:spPr>
            <a:xfrm>
              <a:off x="1574800" y="3530599"/>
              <a:ext cx="111942" cy="218754"/>
            </a:xfrm>
            <a:custGeom>
              <a:avLst/>
              <a:gdLst/>
              <a:ahLst/>
              <a:cxnLst/>
              <a:rect l="l" t="t" r="r" b="b"/>
              <a:pathLst>
                <a:path w="21600" h="21600" extrusionOk="0">
                  <a:moveTo>
                    <a:pt x="0" y="21600"/>
                  </a:moveTo>
                  <a:lnTo>
                    <a:pt x="21600" y="10800"/>
                  </a:lnTo>
                  <a:lnTo>
                    <a:pt x="21600" y="0"/>
                  </a:lnTo>
                  <a:lnTo>
                    <a:pt x="0" y="0"/>
                  </a:lnTo>
                  <a:cubicBezTo>
                    <a:pt x="0" y="0"/>
                    <a:pt x="0" y="21600"/>
                    <a:pt x="0" y="21600"/>
                  </a:cubicBezTo>
                  <a:close/>
                </a:path>
              </a:pathLst>
            </a:custGeom>
            <a:solidFill>
              <a:srgbClr val="FCBC53"/>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4" name="Google Shape;1914;p133"/>
            <p:cNvSpPr/>
            <p:nvPr/>
          </p:nvSpPr>
          <p:spPr>
            <a:xfrm>
              <a:off x="1358899" y="3746500"/>
              <a:ext cx="223938" cy="109404"/>
            </a:xfrm>
            <a:custGeom>
              <a:avLst/>
              <a:gdLst/>
              <a:ahLst/>
              <a:cxnLst/>
              <a:rect l="l" t="t" r="r" b="b"/>
              <a:pathLst>
                <a:path w="21600" h="21600" extrusionOk="0">
                  <a:moveTo>
                    <a:pt x="0" y="0"/>
                  </a:moveTo>
                  <a:lnTo>
                    <a:pt x="0" y="21600"/>
                  </a:lnTo>
                  <a:lnTo>
                    <a:pt x="10802" y="21600"/>
                  </a:lnTo>
                  <a:lnTo>
                    <a:pt x="21600" y="0"/>
                  </a:lnTo>
                  <a:cubicBezTo>
                    <a:pt x="21600" y="0"/>
                    <a:pt x="0" y="0"/>
                    <a:pt x="0" y="0"/>
                  </a:cubicBezTo>
                  <a:close/>
                </a:path>
              </a:pathLst>
            </a:custGeom>
            <a:solidFill>
              <a:srgbClr val="A9DEF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5" name="Google Shape;1915;p133"/>
            <p:cNvSpPr/>
            <p:nvPr/>
          </p:nvSpPr>
          <p:spPr>
            <a:xfrm>
              <a:off x="1244599" y="3530599"/>
              <a:ext cx="111942" cy="218754"/>
            </a:xfrm>
            <a:custGeom>
              <a:avLst/>
              <a:gdLst/>
              <a:ahLst/>
              <a:cxnLst/>
              <a:rect l="l" t="t" r="r" b="b"/>
              <a:pathLst>
                <a:path w="21600" h="21600" extrusionOk="0">
                  <a:moveTo>
                    <a:pt x="0" y="10800"/>
                  </a:moveTo>
                  <a:lnTo>
                    <a:pt x="0" y="21600"/>
                  </a:lnTo>
                  <a:lnTo>
                    <a:pt x="21600" y="21600"/>
                  </a:lnTo>
                  <a:lnTo>
                    <a:pt x="21600" y="0"/>
                  </a:lnTo>
                  <a:cubicBezTo>
                    <a:pt x="21600" y="0"/>
                    <a:pt x="0" y="10800"/>
                    <a:pt x="0" y="10800"/>
                  </a:cubicBezTo>
                  <a:close/>
                </a:path>
              </a:pathLst>
            </a:custGeom>
            <a:solidFill>
              <a:srgbClr val="00BED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6" name="Google Shape;1916;p133"/>
            <p:cNvSpPr/>
            <p:nvPr/>
          </p:nvSpPr>
          <p:spPr>
            <a:xfrm>
              <a:off x="1574800" y="3416300"/>
              <a:ext cx="111942" cy="109404"/>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path>
              </a:pathLst>
            </a:custGeom>
            <a:solidFill>
              <a:srgbClr val="F9A52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7" name="Google Shape;1917;p133"/>
            <p:cNvSpPr/>
            <p:nvPr/>
          </p:nvSpPr>
          <p:spPr>
            <a:xfrm>
              <a:off x="1244600" y="3746500"/>
              <a:ext cx="111942" cy="109404"/>
            </a:xfrm>
            <a:custGeom>
              <a:avLst/>
              <a:gdLst/>
              <a:ahLst/>
              <a:cxnLst/>
              <a:rect l="l" t="t" r="r" b="b"/>
              <a:pathLst>
                <a:path w="21600" h="21600" extrusionOk="0">
                  <a:moveTo>
                    <a:pt x="0" y="0"/>
                  </a:moveTo>
                  <a:lnTo>
                    <a:pt x="21600" y="0"/>
                  </a:lnTo>
                  <a:lnTo>
                    <a:pt x="21600" y="21600"/>
                  </a:lnTo>
                  <a:lnTo>
                    <a:pt x="0" y="21600"/>
                  </a:lnTo>
                  <a:cubicBezTo>
                    <a:pt x="0" y="21600"/>
                    <a:pt x="0" y="0"/>
                    <a:pt x="0" y="0"/>
                  </a:cubicBezTo>
                  <a:close/>
                </a:path>
              </a:pathLst>
            </a:custGeom>
            <a:solidFill>
              <a:srgbClr val="0394C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18" name="Google Shape;1918;p133"/>
            <p:cNvSpPr/>
            <p:nvPr/>
          </p:nvSpPr>
          <p:spPr>
            <a:xfrm>
              <a:off x="1790700" y="3505200"/>
              <a:ext cx="895196" cy="335763"/>
            </a:xfrm>
            <a:custGeom>
              <a:avLst/>
              <a:gdLst/>
              <a:ahLst/>
              <a:cxnLst/>
              <a:rect l="l" t="t" r="r" b="b"/>
              <a:pathLst>
                <a:path w="21584" h="21589" extrusionOk="0">
                  <a:moveTo>
                    <a:pt x="20401" y="11903"/>
                  </a:moveTo>
                  <a:cubicBezTo>
                    <a:pt x="20210" y="12342"/>
                    <a:pt x="20002" y="12724"/>
                    <a:pt x="19780" y="13041"/>
                  </a:cubicBezTo>
                  <a:cubicBezTo>
                    <a:pt x="19547" y="13366"/>
                    <a:pt x="19287" y="13531"/>
                    <a:pt x="19023" y="13521"/>
                  </a:cubicBezTo>
                  <a:cubicBezTo>
                    <a:pt x="18705" y="13521"/>
                    <a:pt x="18464" y="13326"/>
                    <a:pt x="18306" y="12944"/>
                  </a:cubicBezTo>
                  <a:cubicBezTo>
                    <a:pt x="18147" y="12561"/>
                    <a:pt x="18073" y="12000"/>
                    <a:pt x="18073" y="11227"/>
                  </a:cubicBezTo>
                  <a:cubicBezTo>
                    <a:pt x="18073" y="10546"/>
                    <a:pt x="18142" y="10037"/>
                    <a:pt x="18285" y="9669"/>
                  </a:cubicBezTo>
                  <a:cubicBezTo>
                    <a:pt x="18450" y="9259"/>
                    <a:pt x="18650" y="8961"/>
                    <a:pt x="18868" y="8800"/>
                  </a:cubicBezTo>
                  <a:cubicBezTo>
                    <a:pt x="19134" y="8606"/>
                    <a:pt x="19406" y="8477"/>
                    <a:pt x="19680" y="8415"/>
                  </a:cubicBezTo>
                  <a:cubicBezTo>
                    <a:pt x="19959" y="8339"/>
                    <a:pt x="20202" y="8274"/>
                    <a:pt x="20406" y="8225"/>
                  </a:cubicBezTo>
                  <a:lnTo>
                    <a:pt x="20406" y="11903"/>
                  </a:lnTo>
                  <a:cubicBezTo>
                    <a:pt x="20406" y="11903"/>
                    <a:pt x="20401" y="11903"/>
                    <a:pt x="20401" y="11903"/>
                  </a:cubicBezTo>
                  <a:close/>
                  <a:moveTo>
                    <a:pt x="21416" y="2964"/>
                  </a:moveTo>
                  <a:cubicBezTo>
                    <a:pt x="21312" y="2278"/>
                    <a:pt x="21140" y="1680"/>
                    <a:pt x="20919" y="1234"/>
                  </a:cubicBezTo>
                  <a:cubicBezTo>
                    <a:pt x="20693" y="790"/>
                    <a:pt x="20434" y="478"/>
                    <a:pt x="20160" y="318"/>
                  </a:cubicBezTo>
                  <a:cubicBezTo>
                    <a:pt x="19830" y="137"/>
                    <a:pt x="19493" y="53"/>
                    <a:pt x="19157" y="68"/>
                  </a:cubicBezTo>
                  <a:cubicBezTo>
                    <a:pt x="18826" y="71"/>
                    <a:pt x="18495" y="154"/>
                    <a:pt x="18170" y="318"/>
                  </a:cubicBezTo>
                  <a:cubicBezTo>
                    <a:pt x="17841" y="481"/>
                    <a:pt x="17585" y="632"/>
                    <a:pt x="17408" y="769"/>
                  </a:cubicBezTo>
                  <a:lnTo>
                    <a:pt x="17324" y="833"/>
                  </a:lnTo>
                  <a:lnTo>
                    <a:pt x="17324" y="3936"/>
                  </a:lnTo>
                  <a:lnTo>
                    <a:pt x="17520" y="3936"/>
                  </a:lnTo>
                  <a:lnTo>
                    <a:pt x="17542" y="3911"/>
                  </a:lnTo>
                  <a:cubicBezTo>
                    <a:pt x="17820" y="3596"/>
                    <a:pt x="18108" y="3348"/>
                    <a:pt x="18403" y="3169"/>
                  </a:cubicBezTo>
                  <a:cubicBezTo>
                    <a:pt x="18647" y="3013"/>
                    <a:pt x="18897" y="2928"/>
                    <a:pt x="19148" y="2914"/>
                  </a:cubicBezTo>
                  <a:cubicBezTo>
                    <a:pt x="19323" y="2913"/>
                    <a:pt x="19498" y="2946"/>
                    <a:pt x="19671" y="3011"/>
                  </a:cubicBezTo>
                  <a:cubicBezTo>
                    <a:pt x="19812" y="3057"/>
                    <a:pt x="19949" y="3182"/>
                    <a:pt x="20070" y="3380"/>
                  </a:cubicBezTo>
                  <a:cubicBezTo>
                    <a:pt x="20174" y="3550"/>
                    <a:pt x="20257" y="3798"/>
                    <a:pt x="20309" y="4091"/>
                  </a:cubicBezTo>
                  <a:cubicBezTo>
                    <a:pt x="20374" y="4499"/>
                    <a:pt x="20404" y="4941"/>
                    <a:pt x="20397" y="5384"/>
                  </a:cubicBezTo>
                  <a:lnTo>
                    <a:pt x="20397" y="5575"/>
                  </a:lnTo>
                  <a:cubicBezTo>
                    <a:pt x="19939" y="5647"/>
                    <a:pt x="19506" y="5753"/>
                    <a:pt x="19108" y="5889"/>
                  </a:cubicBezTo>
                  <a:cubicBezTo>
                    <a:pt x="18711" y="6010"/>
                    <a:pt x="18323" y="6289"/>
                    <a:pt x="17957" y="6717"/>
                  </a:cubicBezTo>
                  <a:cubicBezTo>
                    <a:pt x="17614" y="7095"/>
                    <a:pt x="17323" y="7745"/>
                    <a:pt x="17124" y="8578"/>
                  </a:cubicBezTo>
                  <a:cubicBezTo>
                    <a:pt x="16941" y="9434"/>
                    <a:pt x="16850" y="10407"/>
                    <a:pt x="16861" y="11392"/>
                  </a:cubicBezTo>
                  <a:cubicBezTo>
                    <a:pt x="16860" y="12087"/>
                    <a:pt x="16910" y="12776"/>
                    <a:pt x="17006" y="13421"/>
                  </a:cubicBezTo>
                  <a:cubicBezTo>
                    <a:pt x="17094" y="14027"/>
                    <a:pt x="17226" y="14580"/>
                    <a:pt x="17394" y="15050"/>
                  </a:cubicBezTo>
                  <a:cubicBezTo>
                    <a:pt x="17737" y="15963"/>
                    <a:pt x="18202" y="16474"/>
                    <a:pt x="18686" y="16471"/>
                  </a:cubicBezTo>
                  <a:cubicBezTo>
                    <a:pt x="18919" y="16489"/>
                    <a:pt x="19151" y="16419"/>
                    <a:pt x="19377" y="16264"/>
                  </a:cubicBezTo>
                  <a:cubicBezTo>
                    <a:pt x="19551" y="16120"/>
                    <a:pt x="19720" y="15934"/>
                    <a:pt x="19881" y="15707"/>
                  </a:cubicBezTo>
                  <a:cubicBezTo>
                    <a:pt x="20022" y="15515"/>
                    <a:pt x="20154" y="15285"/>
                    <a:pt x="20277" y="15021"/>
                  </a:cubicBezTo>
                  <a:lnTo>
                    <a:pt x="20398" y="14766"/>
                  </a:lnTo>
                  <a:lnTo>
                    <a:pt x="20398" y="16041"/>
                  </a:lnTo>
                  <a:lnTo>
                    <a:pt x="21583" y="16041"/>
                  </a:lnTo>
                  <a:lnTo>
                    <a:pt x="21583" y="5477"/>
                  </a:lnTo>
                  <a:cubicBezTo>
                    <a:pt x="21590" y="4621"/>
                    <a:pt x="21534" y="3768"/>
                    <a:pt x="21419" y="2968"/>
                  </a:cubicBezTo>
                  <a:cubicBezTo>
                    <a:pt x="21419" y="2968"/>
                    <a:pt x="21416" y="2964"/>
                    <a:pt x="21416" y="2964"/>
                  </a:cubicBezTo>
                  <a:close/>
                  <a:moveTo>
                    <a:pt x="14940" y="11793"/>
                  </a:moveTo>
                  <a:cubicBezTo>
                    <a:pt x="14741" y="12248"/>
                    <a:pt x="14522" y="12637"/>
                    <a:pt x="14288" y="12952"/>
                  </a:cubicBezTo>
                  <a:cubicBezTo>
                    <a:pt x="14075" y="13256"/>
                    <a:pt x="13840" y="13425"/>
                    <a:pt x="13599" y="13444"/>
                  </a:cubicBezTo>
                  <a:cubicBezTo>
                    <a:pt x="13421" y="13470"/>
                    <a:pt x="13244" y="13389"/>
                    <a:pt x="13080" y="13208"/>
                  </a:cubicBezTo>
                  <a:cubicBezTo>
                    <a:pt x="12966" y="13050"/>
                    <a:pt x="12874" y="12800"/>
                    <a:pt x="12818" y="12495"/>
                  </a:cubicBezTo>
                  <a:cubicBezTo>
                    <a:pt x="12743" y="12098"/>
                    <a:pt x="12697" y="11668"/>
                    <a:pt x="12682" y="11227"/>
                  </a:cubicBezTo>
                  <a:cubicBezTo>
                    <a:pt x="12658" y="10580"/>
                    <a:pt x="12648" y="9930"/>
                    <a:pt x="12650" y="9280"/>
                  </a:cubicBezTo>
                  <a:lnTo>
                    <a:pt x="12650" y="425"/>
                  </a:lnTo>
                  <a:lnTo>
                    <a:pt x="11464" y="425"/>
                  </a:lnTo>
                  <a:lnTo>
                    <a:pt x="11464" y="10476"/>
                  </a:lnTo>
                  <a:cubicBezTo>
                    <a:pt x="11457" y="11379"/>
                    <a:pt x="11504" y="12280"/>
                    <a:pt x="11604" y="13144"/>
                  </a:cubicBezTo>
                  <a:cubicBezTo>
                    <a:pt x="11686" y="13833"/>
                    <a:pt x="11823" y="14468"/>
                    <a:pt x="12004" y="15006"/>
                  </a:cubicBezTo>
                  <a:cubicBezTo>
                    <a:pt x="12172" y="15497"/>
                    <a:pt x="12382" y="15874"/>
                    <a:pt x="12616" y="16107"/>
                  </a:cubicBezTo>
                  <a:cubicBezTo>
                    <a:pt x="12851" y="16336"/>
                    <a:pt x="13099" y="16452"/>
                    <a:pt x="13349" y="16448"/>
                  </a:cubicBezTo>
                  <a:cubicBezTo>
                    <a:pt x="13672" y="16459"/>
                    <a:pt x="13991" y="16266"/>
                    <a:pt x="14280" y="15883"/>
                  </a:cubicBezTo>
                  <a:cubicBezTo>
                    <a:pt x="14515" y="15556"/>
                    <a:pt x="14737" y="15166"/>
                    <a:pt x="14942" y="14719"/>
                  </a:cubicBezTo>
                  <a:lnTo>
                    <a:pt x="14942" y="16030"/>
                  </a:lnTo>
                  <a:lnTo>
                    <a:pt x="16122" y="16030"/>
                  </a:lnTo>
                  <a:lnTo>
                    <a:pt x="16122" y="425"/>
                  </a:lnTo>
                  <a:lnTo>
                    <a:pt x="14940" y="425"/>
                  </a:lnTo>
                  <a:lnTo>
                    <a:pt x="14940" y="11804"/>
                  </a:lnTo>
                  <a:cubicBezTo>
                    <a:pt x="14940" y="11804"/>
                    <a:pt x="14940" y="11793"/>
                    <a:pt x="14940" y="11793"/>
                  </a:cubicBezTo>
                  <a:close/>
                  <a:moveTo>
                    <a:pt x="9187" y="11833"/>
                  </a:moveTo>
                  <a:cubicBezTo>
                    <a:pt x="8997" y="12259"/>
                    <a:pt x="8786" y="12614"/>
                    <a:pt x="8560" y="12888"/>
                  </a:cubicBezTo>
                  <a:cubicBezTo>
                    <a:pt x="8332" y="13169"/>
                    <a:pt x="8084" y="13315"/>
                    <a:pt x="7833" y="13318"/>
                  </a:cubicBezTo>
                  <a:cubicBezTo>
                    <a:pt x="7419" y="13318"/>
                    <a:pt x="7124" y="12904"/>
                    <a:pt x="6930" y="12050"/>
                  </a:cubicBezTo>
                  <a:cubicBezTo>
                    <a:pt x="6727" y="11158"/>
                    <a:pt x="6624" y="9851"/>
                    <a:pt x="6624" y="8161"/>
                  </a:cubicBezTo>
                  <a:cubicBezTo>
                    <a:pt x="6624" y="6437"/>
                    <a:pt x="6752" y="5107"/>
                    <a:pt x="7004" y="4209"/>
                  </a:cubicBezTo>
                  <a:cubicBezTo>
                    <a:pt x="7256" y="3311"/>
                    <a:pt x="7597" y="2896"/>
                    <a:pt x="8060" y="2896"/>
                  </a:cubicBezTo>
                  <a:cubicBezTo>
                    <a:pt x="8254" y="2893"/>
                    <a:pt x="8448" y="2953"/>
                    <a:pt x="8636" y="3076"/>
                  </a:cubicBezTo>
                  <a:cubicBezTo>
                    <a:pt x="8826" y="3212"/>
                    <a:pt x="9011" y="3397"/>
                    <a:pt x="9187" y="3628"/>
                  </a:cubicBezTo>
                  <a:cubicBezTo>
                    <a:pt x="9187" y="3628"/>
                    <a:pt x="9187" y="11833"/>
                    <a:pt x="9187" y="11833"/>
                  </a:cubicBezTo>
                  <a:close/>
                  <a:moveTo>
                    <a:pt x="9227" y="905"/>
                  </a:moveTo>
                  <a:cubicBezTo>
                    <a:pt x="9054" y="654"/>
                    <a:pt x="8872" y="446"/>
                    <a:pt x="8684" y="285"/>
                  </a:cubicBezTo>
                  <a:cubicBezTo>
                    <a:pt x="8429" y="85"/>
                    <a:pt x="8165" y="-11"/>
                    <a:pt x="7899" y="1"/>
                  </a:cubicBezTo>
                  <a:cubicBezTo>
                    <a:pt x="7570" y="2"/>
                    <a:pt x="7245" y="196"/>
                    <a:pt x="6948" y="568"/>
                  </a:cubicBezTo>
                  <a:cubicBezTo>
                    <a:pt x="6647" y="948"/>
                    <a:pt x="6381" y="1498"/>
                    <a:pt x="6168" y="2180"/>
                  </a:cubicBezTo>
                  <a:cubicBezTo>
                    <a:pt x="5927" y="2945"/>
                    <a:pt x="5741" y="3823"/>
                    <a:pt x="5620" y="4770"/>
                  </a:cubicBezTo>
                  <a:cubicBezTo>
                    <a:pt x="5476" y="5902"/>
                    <a:pt x="5407" y="7092"/>
                    <a:pt x="5414" y="8287"/>
                  </a:cubicBezTo>
                  <a:cubicBezTo>
                    <a:pt x="5414" y="10780"/>
                    <a:pt x="5613" y="12762"/>
                    <a:pt x="6006" y="14175"/>
                  </a:cubicBezTo>
                  <a:cubicBezTo>
                    <a:pt x="6376" y="15576"/>
                    <a:pt x="6983" y="16391"/>
                    <a:pt x="7626" y="16349"/>
                  </a:cubicBezTo>
                  <a:cubicBezTo>
                    <a:pt x="7944" y="16361"/>
                    <a:pt x="8259" y="16194"/>
                    <a:pt x="8551" y="15859"/>
                  </a:cubicBezTo>
                  <a:cubicBezTo>
                    <a:pt x="8782" y="15576"/>
                    <a:pt x="8998" y="15213"/>
                    <a:pt x="9193" y="14781"/>
                  </a:cubicBezTo>
                  <a:lnTo>
                    <a:pt x="9193" y="21589"/>
                  </a:lnTo>
                  <a:lnTo>
                    <a:pt x="10373" y="21589"/>
                  </a:lnTo>
                  <a:lnTo>
                    <a:pt x="10373" y="425"/>
                  </a:lnTo>
                  <a:lnTo>
                    <a:pt x="9279" y="425"/>
                  </a:lnTo>
                  <a:cubicBezTo>
                    <a:pt x="9279" y="425"/>
                    <a:pt x="9227" y="905"/>
                    <a:pt x="9227" y="905"/>
                  </a:cubicBezTo>
                  <a:close/>
                  <a:moveTo>
                    <a:pt x="3530" y="11903"/>
                  </a:moveTo>
                  <a:cubicBezTo>
                    <a:pt x="3339" y="12342"/>
                    <a:pt x="3131" y="12724"/>
                    <a:pt x="2909" y="13041"/>
                  </a:cubicBezTo>
                  <a:cubicBezTo>
                    <a:pt x="2676" y="13366"/>
                    <a:pt x="2416" y="13531"/>
                    <a:pt x="2153" y="13521"/>
                  </a:cubicBezTo>
                  <a:cubicBezTo>
                    <a:pt x="1835" y="13521"/>
                    <a:pt x="1594" y="13326"/>
                    <a:pt x="1435" y="12944"/>
                  </a:cubicBezTo>
                  <a:cubicBezTo>
                    <a:pt x="1277" y="12561"/>
                    <a:pt x="1203" y="12000"/>
                    <a:pt x="1203" y="11227"/>
                  </a:cubicBezTo>
                  <a:cubicBezTo>
                    <a:pt x="1203" y="10546"/>
                    <a:pt x="1272" y="10037"/>
                    <a:pt x="1414" y="9669"/>
                  </a:cubicBezTo>
                  <a:cubicBezTo>
                    <a:pt x="1579" y="9261"/>
                    <a:pt x="1777" y="8963"/>
                    <a:pt x="1992" y="8800"/>
                  </a:cubicBezTo>
                  <a:cubicBezTo>
                    <a:pt x="2260" y="8604"/>
                    <a:pt x="2534" y="8475"/>
                    <a:pt x="2811" y="8413"/>
                  </a:cubicBezTo>
                  <a:cubicBezTo>
                    <a:pt x="3089" y="8336"/>
                    <a:pt x="3332" y="8272"/>
                    <a:pt x="3536" y="8223"/>
                  </a:cubicBezTo>
                  <a:lnTo>
                    <a:pt x="3536" y="11903"/>
                  </a:lnTo>
                  <a:cubicBezTo>
                    <a:pt x="3536" y="11903"/>
                    <a:pt x="3530" y="11903"/>
                    <a:pt x="3530" y="11903"/>
                  </a:cubicBezTo>
                  <a:close/>
                  <a:moveTo>
                    <a:pt x="4052" y="1239"/>
                  </a:moveTo>
                  <a:cubicBezTo>
                    <a:pt x="3825" y="792"/>
                    <a:pt x="3565" y="478"/>
                    <a:pt x="3289" y="318"/>
                  </a:cubicBezTo>
                  <a:cubicBezTo>
                    <a:pt x="2959" y="137"/>
                    <a:pt x="2623" y="53"/>
                    <a:pt x="2286" y="68"/>
                  </a:cubicBezTo>
                  <a:cubicBezTo>
                    <a:pt x="1955" y="70"/>
                    <a:pt x="1623" y="154"/>
                    <a:pt x="1297" y="318"/>
                  </a:cubicBezTo>
                  <a:cubicBezTo>
                    <a:pt x="968" y="481"/>
                    <a:pt x="712" y="632"/>
                    <a:pt x="536" y="769"/>
                  </a:cubicBezTo>
                  <a:lnTo>
                    <a:pt x="452" y="833"/>
                  </a:lnTo>
                  <a:lnTo>
                    <a:pt x="452" y="3936"/>
                  </a:lnTo>
                  <a:lnTo>
                    <a:pt x="647" y="3936"/>
                  </a:lnTo>
                  <a:lnTo>
                    <a:pt x="669" y="3911"/>
                  </a:lnTo>
                  <a:cubicBezTo>
                    <a:pt x="949" y="3595"/>
                    <a:pt x="1239" y="3347"/>
                    <a:pt x="1535" y="3169"/>
                  </a:cubicBezTo>
                  <a:cubicBezTo>
                    <a:pt x="1780" y="3013"/>
                    <a:pt x="2030" y="2928"/>
                    <a:pt x="2281" y="2914"/>
                  </a:cubicBezTo>
                  <a:cubicBezTo>
                    <a:pt x="2458" y="2911"/>
                    <a:pt x="2635" y="2942"/>
                    <a:pt x="2811" y="3007"/>
                  </a:cubicBezTo>
                  <a:cubicBezTo>
                    <a:pt x="2952" y="3053"/>
                    <a:pt x="3088" y="3178"/>
                    <a:pt x="3210" y="3376"/>
                  </a:cubicBezTo>
                  <a:cubicBezTo>
                    <a:pt x="3314" y="3546"/>
                    <a:pt x="3397" y="3793"/>
                    <a:pt x="3448" y="4087"/>
                  </a:cubicBezTo>
                  <a:cubicBezTo>
                    <a:pt x="3514" y="4495"/>
                    <a:pt x="3544" y="4937"/>
                    <a:pt x="3537" y="5380"/>
                  </a:cubicBezTo>
                  <a:lnTo>
                    <a:pt x="3537" y="5571"/>
                  </a:lnTo>
                  <a:cubicBezTo>
                    <a:pt x="3078" y="5643"/>
                    <a:pt x="2646" y="5748"/>
                    <a:pt x="2248" y="5885"/>
                  </a:cubicBezTo>
                  <a:cubicBezTo>
                    <a:pt x="1851" y="6006"/>
                    <a:pt x="1463" y="6285"/>
                    <a:pt x="1096" y="6712"/>
                  </a:cubicBezTo>
                  <a:cubicBezTo>
                    <a:pt x="754" y="7090"/>
                    <a:pt x="463" y="7741"/>
                    <a:pt x="264" y="8574"/>
                  </a:cubicBezTo>
                  <a:cubicBezTo>
                    <a:pt x="81" y="9430"/>
                    <a:pt x="-10" y="10403"/>
                    <a:pt x="0" y="11388"/>
                  </a:cubicBezTo>
                  <a:cubicBezTo>
                    <a:pt x="-1" y="12083"/>
                    <a:pt x="48" y="12772"/>
                    <a:pt x="145" y="13417"/>
                  </a:cubicBezTo>
                  <a:cubicBezTo>
                    <a:pt x="232" y="14023"/>
                    <a:pt x="364" y="14576"/>
                    <a:pt x="532" y="15045"/>
                  </a:cubicBezTo>
                  <a:cubicBezTo>
                    <a:pt x="875" y="15959"/>
                    <a:pt x="1340" y="16470"/>
                    <a:pt x="1824" y="16467"/>
                  </a:cubicBezTo>
                  <a:cubicBezTo>
                    <a:pt x="2057" y="16485"/>
                    <a:pt x="2290" y="16415"/>
                    <a:pt x="2515" y="16260"/>
                  </a:cubicBezTo>
                  <a:cubicBezTo>
                    <a:pt x="2689" y="16116"/>
                    <a:pt x="2858" y="15930"/>
                    <a:pt x="3019" y="15703"/>
                  </a:cubicBezTo>
                  <a:cubicBezTo>
                    <a:pt x="3160" y="15511"/>
                    <a:pt x="3292" y="15281"/>
                    <a:pt x="3415" y="15016"/>
                  </a:cubicBezTo>
                  <a:lnTo>
                    <a:pt x="3536" y="14762"/>
                  </a:lnTo>
                  <a:lnTo>
                    <a:pt x="3536" y="16041"/>
                  </a:lnTo>
                  <a:lnTo>
                    <a:pt x="4710" y="16041"/>
                  </a:lnTo>
                  <a:lnTo>
                    <a:pt x="4710" y="5477"/>
                  </a:lnTo>
                  <a:cubicBezTo>
                    <a:pt x="4719" y="4621"/>
                    <a:pt x="4664" y="3769"/>
                    <a:pt x="4551" y="2968"/>
                  </a:cubicBezTo>
                  <a:cubicBezTo>
                    <a:pt x="4447" y="2281"/>
                    <a:pt x="4274" y="1683"/>
                    <a:pt x="4052" y="1239"/>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sp>
        <p:nvSpPr>
          <p:cNvPr id="1919" name="Google Shape;1919;p133"/>
          <p:cNvSpPr/>
          <p:nvPr/>
        </p:nvSpPr>
        <p:spPr>
          <a:xfrm>
            <a:off x="1108651" y="1166620"/>
            <a:ext cx="667854" cy="148338"/>
          </a:xfrm>
          <a:custGeom>
            <a:avLst/>
            <a:gdLst/>
            <a:ahLst/>
            <a:cxnLst/>
            <a:rect l="l" t="t" r="r" b="b"/>
            <a:pathLst>
              <a:path w="21575" h="21600" extrusionOk="0">
                <a:moveTo>
                  <a:pt x="14748" y="7274"/>
                </a:moveTo>
                <a:lnTo>
                  <a:pt x="15321" y="7274"/>
                </a:lnTo>
                <a:cubicBezTo>
                  <a:pt x="15857" y="7274"/>
                  <a:pt x="16230" y="8777"/>
                  <a:pt x="16230" y="11384"/>
                </a:cubicBezTo>
                <a:cubicBezTo>
                  <a:pt x="16230" y="14004"/>
                  <a:pt x="15857" y="15494"/>
                  <a:pt x="15321" y="15494"/>
                </a:cubicBezTo>
                <a:lnTo>
                  <a:pt x="14748" y="15494"/>
                </a:lnTo>
                <a:lnTo>
                  <a:pt x="14748" y="7274"/>
                </a:lnTo>
                <a:moveTo>
                  <a:pt x="15299" y="15024"/>
                </a:moveTo>
                <a:cubicBezTo>
                  <a:pt x="15783" y="15024"/>
                  <a:pt x="16111" y="13746"/>
                  <a:pt x="16111" y="11384"/>
                </a:cubicBezTo>
                <a:cubicBezTo>
                  <a:pt x="16111" y="9035"/>
                  <a:pt x="15783" y="7744"/>
                  <a:pt x="15299" y="7744"/>
                </a:cubicBezTo>
                <a:lnTo>
                  <a:pt x="14860" y="7744"/>
                </a:lnTo>
                <a:lnTo>
                  <a:pt x="14860" y="15024"/>
                </a:lnTo>
                <a:cubicBezTo>
                  <a:pt x="14860" y="15024"/>
                  <a:pt x="15299" y="15024"/>
                  <a:pt x="15299" y="15024"/>
                </a:cubicBezTo>
                <a:close/>
                <a:moveTo>
                  <a:pt x="16654" y="7274"/>
                </a:moveTo>
                <a:lnTo>
                  <a:pt x="16766" y="7274"/>
                </a:lnTo>
                <a:lnTo>
                  <a:pt x="16766" y="12649"/>
                </a:lnTo>
                <a:cubicBezTo>
                  <a:pt x="16766" y="14205"/>
                  <a:pt x="16989" y="15155"/>
                  <a:pt x="17332" y="15155"/>
                </a:cubicBezTo>
                <a:cubicBezTo>
                  <a:pt x="17674" y="15155"/>
                  <a:pt x="17905" y="14205"/>
                  <a:pt x="17905" y="12629"/>
                </a:cubicBezTo>
                <a:lnTo>
                  <a:pt x="17905" y="7274"/>
                </a:lnTo>
                <a:lnTo>
                  <a:pt x="18016" y="7274"/>
                </a:lnTo>
                <a:lnTo>
                  <a:pt x="18016" y="12676"/>
                </a:lnTo>
                <a:cubicBezTo>
                  <a:pt x="18016" y="14487"/>
                  <a:pt x="17734" y="15638"/>
                  <a:pt x="17332" y="15638"/>
                </a:cubicBezTo>
                <a:cubicBezTo>
                  <a:pt x="16930" y="15638"/>
                  <a:pt x="16654" y="14487"/>
                  <a:pt x="16654" y="12676"/>
                </a:cubicBezTo>
                <a:lnTo>
                  <a:pt x="16654" y="7274"/>
                </a:lnTo>
                <a:moveTo>
                  <a:pt x="19245" y="7133"/>
                </a:moveTo>
                <a:cubicBezTo>
                  <a:pt x="19677" y="7133"/>
                  <a:pt x="19900" y="8166"/>
                  <a:pt x="19900" y="8166"/>
                </a:cubicBezTo>
                <a:lnTo>
                  <a:pt x="19833" y="8542"/>
                </a:lnTo>
                <a:cubicBezTo>
                  <a:pt x="19833" y="8542"/>
                  <a:pt x="19617" y="7616"/>
                  <a:pt x="19252" y="7616"/>
                </a:cubicBezTo>
                <a:cubicBezTo>
                  <a:pt x="18806" y="7616"/>
                  <a:pt x="18463" y="9200"/>
                  <a:pt x="18463" y="11327"/>
                </a:cubicBezTo>
                <a:cubicBezTo>
                  <a:pt x="18463" y="13464"/>
                  <a:pt x="18798" y="15155"/>
                  <a:pt x="19260" y="15155"/>
                </a:cubicBezTo>
                <a:cubicBezTo>
                  <a:pt x="19647" y="15155"/>
                  <a:pt x="19878" y="14041"/>
                  <a:pt x="19878" y="14041"/>
                </a:cubicBezTo>
                <a:lnTo>
                  <a:pt x="19945" y="14393"/>
                </a:lnTo>
                <a:cubicBezTo>
                  <a:pt x="19945" y="14393"/>
                  <a:pt x="19699" y="15638"/>
                  <a:pt x="19260" y="15638"/>
                </a:cubicBezTo>
                <a:cubicBezTo>
                  <a:pt x="18724" y="15638"/>
                  <a:pt x="18344" y="13709"/>
                  <a:pt x="18344" y="11327"/>
                </a:cubicBezTo>
                <a:cubicBezTo>
                  <a:pt x="18344" y="8941"/>
                  <a:pt x="18731" y="7133"/>
                  <a:pt x="19245" y="7133"/>
                </a:cubicBezTo>
                <a:moveTo>
                  <a:pt x="20354" y="7274"/>
                </a:moveTo>
                <a:lnTo>
                  <a:pt x="20466" y="7274"/>
                </a:lnTo>
                <a:lnTo>
                  <a:pt x="20466" y="10938"/>
                </a:lnTo>
                <a:lnTo>
                  <a:pt x="20555" y="10938"/>
                </a:lnTo>
                <a:lnTo>
                  <a:pt x="21396" y="7274"/>
                </a:lnTo>
                <a:lnTo>
                  <a:pt x="21538" y="7274"/>
                </a:lnTo>
                <a:lnTo>
                  <a:pt x="20652" y="11146"/>
                </a:lnTo>
                <a:lnTo>
                  <a:pt x="20652" y="11182"/>
                </a:lnTo>
                <a:lnTo>
                  <a:pt x="21575" y="15507"/>
                </a:lnTo>
                <a:lnTo>
                  <a:pt x="21434" y="15507"/>
                </a:lnTo>
                <a:lnTo>
                  <a:pt x="20555" y="11421"/>
                </a:lnTo>
                <a:lnTo>
                  <a:pt x="20466" y="11421"/>
                </a:lnTo>
                <a:lnTo>
                  <a:pt x="20466" y="15507"/>
                </a:lnTo>
                <a:lnTo>
                  <a:pt x="20354" y="15507"/>
                </a:lnTo>
                <a:lnTo>
                  <a:pt x="20354" y="7281"/>
                </a:lnTo>
                <a:moveTo>
                  <a:pt x="5993" y="7099"/>
                </a:moveTo>
                <a:lnTo>
                  <a:pt x="6745" y="7099"/>
                </a:lnTo>
                <a:cubicBezTo>
                  <a:pt x="7117" y="7099"/>
                  <a:pt x="7378" y="7851"/>
                  <a:pt x="7378" y="9294"/>
                </a:cubicBezTo>
                <a:cubicBezTo>
                  <a:pt x="7378" y="9998"/>
                  <a:pt x="7304" y="10716"/>
                  <a:pt x="7162" y="11078"/>
                </a:cubicBezTo>
                <a:lnTo>
                  <a:pt x="7162" y="11112"/>
                </a:lnTo>
                <a:cubicBezTo>
                  <a:pt x="7378" y="11404"/>
                  <a:pt x="7452" y="12259"/>
                  <a:pt x="7452" y="12998"/>
                </a:cubicBezTo>
                <a:cubicBezTo>
                  <a:pt x="7452" y="14833"/>
                  <a:pt x="7117" y="15504"/>
                  <a:pt x="6745" y="15504"/>
                </a:cubicBezTo>
                <a:lnTo>
                  <a:pt x="5993" y="15504"/>
                </a:lnTo>
                <a:lnTo>
                  <a:pt x="5993" y="7106"/>
                </a:lnTo>
                <a:moveTo>
                  <a:pt x="6753" y="10350"/>
                </a:moveTo>
                <a:cubicBezTo>
                  <a:pt x="6864" y="10350"/>
                  <a:pt x="6916" y="9975"/>
                  <a:pt x="6916" y="9575"/>
                </a:cubicBezTo>
                <a:cubicBezTo>
                  <a:pt x="6916" y="9186"/>
                  <a:pt x="6864" y="8861"/>
                  <a:pt x="6745" y="8861"/>
                </a:cubicBezTo>
                <a:lnTo>
                  <a:pt x="6447" y="8861"/>
                </a:lnTo>
                <a:lnTo>
                  <a:pt x="6447" y="10350"/>
                </a:lnTo>
                <a:cubicBezTo>
                  <a:pt x="6447" y="10350"/>
                  <a:pt x="6753" y="10350"/>
                  <a:pt x="6753" y="10350"/>
                </a:cubicBezTo>
                <a:close/>
                <a:moveTo>
                  <a:pt x="6790" y="13732"/>
                </a:moveTo>
                <a:cubicBezTo>
                  <a:pt x="6924" y="13732"/>
                  <a:pt x="6983" y="13320"/>
                  <a:pt x="6983" y="12850"/>
                </a:cubicBezTo>
                <a:cubicBezTo>
                  <a:pt x="6983" y="12380"/>
                  <a:pt x="6924" y="11998"/>
                  <a:pt x="6797" y="11998"/>
                </a:cubicBezTo>
                <a:lnTo>
                  <a:pt x="6447" y="11998"/>
                </a:lnTo>
                <a:lnTo>
                  <a:pt x="6447" y="13732"/>
                </a:lnTo>
                <a:cubicBezTo>
                  <a:pt x="6447" y="13732"/>
                  <a:pt x="6790" y="13732"/>
                  <a:pt x="6790" y="13732"/>
                </a:cubicBezTo>
                <a:close/>
                <a:moveTo>
                  <a:pt x="7691" y="7099"/>
                </a:moveTo>
                <a:lnTo>
                  <a:pt x="8145" y="7099"/>
                </a:lnTo>
                <a:lnTo>
                  <a:pt x="8145" y="13732"/>
                </a:lnTo>
                <a:lnTo>
                  <a:pt x="8904" y="13732"/>
                </a:lnTo>
                <a:lnTo>
                  <a:pt x="8904" y="15497"/>
                </a:lnTo>
                <a:lnTo>
                  <a:pt x="7691" y="15497"/>
                </a:lnTo>
                <a:lnTo>
                  <a:pt x="7691" y="7099"/>
                </a:lnTo>
                <a:moveTo>
                  <a:pt x="10237" y="13732"/>
                </a:moveTo>
                <a:lnTo>
                  <a:pt x="9656" y="13732"/>
                </a:lnTo>
                <a:lnTo>
                  <a:pt x="9544" y="15494"/>
                </a:lnTo>
                <a:lnTo>
                  <a:pt x="9075" y="15494"/>
                </a:lnTo>
                <a:lnTo>
                  <a:pt x="9708" y="7099"/>
                </a:lnTo>
                <a:lnTo>
                  <a:pt x="10185" y="7099"/>
                </a:lnTo>
                <a:lnTo>
                  <a:pt x="10817" y="15494"/>
                </a:lnTo>
                <a:lnTo>
                  <a:pt x="10348" y="15494"/>
                </a:lnTo>
                <a:lnTo>
                  <a:pt x="10237" y="13732"/>
                </a:lnTo>
                <a:moveTo>
                  <a:pt x="9946" y="9012"/>
                </a:moveTo>
                <a:cubicBezTo>
                  <a:pt x="9946" y="9012"/>
                  <a:pt x="9902" y="9924"/>
                  <a:pt x="9872" y="10458"/>
                </a:cubicBezTo>
                <a:lnTo>
                  <a:pt x="9760" y="12085"/>
                </a:lnTo>
                <a:lnTo>
                  <a:pt x="10133" y="12085"/>
                </a:lnTo>
                <a:lnTo>
                  <a:pt x="10028" y="10458"/>
                </a:lnTo>
                <a:cubicBezTo>
                  <a:pt x="9991" y="9924"/>
                  <a:pt x="9954" y="9012"/>
                  <a:pt x="9954" y="9012"/>
                </a:cubicBezTo>
                <a:cubicBezTo>
                  <a:pt x="9954" y="9012"/>
                  <a:pt x="9946" y="9012"/>
                  <a:pt x="9946" y="9012"/>
                </a:cubicBezTo>
                <a:close/>
                <a:moveTo>
                  <a:pt x="11852" y="6958"/>
                </a:moveTo>
                <a:cubicBezTo>
                  <a:pt x="12314" y="6958"/>
                  <a:pt x="12552" y="8139"/>
                  <a:pt x="12552" y="8139"/>
                </a:cubicBezTo>
                <a:lnTo>
                  <a:pt x="12344" y="9693"/>
                </a:lnTo>
                <a:cubicBezTo>
                  <a:pt x="12344" y="9693"/>
                  <a:pt x="12135" y="8837"/>
                  <a:pt x="11875" y="8837"/>
                </a:cubicBezTo>
                <a:cubicBezTo>
                  <a:pt x="11517" y="8837"/>
                  <a:pt x="11346" y="10022"/>
                  <a:pt x="11346" y="11233"/>
                </a:cubicBezTo>
                <a:cubicBezTo>
                  <a:pt x="11346" y="12478"/>
                  <a:pt x="11532" y="13759"/>
                  <a:pt x="11875" y="13759"/>
                </a:cubicBezTo>
                <a:cubicBezTo>
                  <a:pt x="12157" y="13759"/>
                  <a:pt x="12373" y="12726"/>
                  <a:pt x="12373" y="12726"/>
                </a:cubicBezTo>
                <a:lnTo>
                  <a:pt x="12604" y="14229"/>
                </a:lnTo>
                <a:cubicBezTo>
                  <a:pt x="12604" y="14229"/>
                  <a:pt x="12344" y="15638"/>
                  <a:pt x="11852" y="15638"/>
                </a:cubicBezTo>
                <a:cubicBezTo>
                  <a:pt x="11272" y="15638"/>
                  <a:pt x="10877" y="13769"/>
                  <a:pt x="10877" y="11280"/>
                </a:cubicBezTo>
                <a:cubicBezTo>
                  <a:pt x="10877" y="8837"/>
                  <a:pt x="11294" y="6958"/>
                  <a:pt x="11852" y="6958"/>
                </a:cubicBezTo>
                <a:moveTo>
                  <a:pt x="12880" y="7099"/>
                </a:moveTo>
                <a:lnTo>
                  <a:pt x="13334" y="7099"/>
                </a:lnTo>
                <a:lnTo>
                  <a:pt x="13334" y="10340"/>
                </a:lnTo>
                <a:lnTo>
                  <a:pt x="13401" y="10340"/>
                </a:lnTo>
                <a:lnTo>
                  <a:pt x="13877" y="7099"/>
                </a:lnTo>
                <a:lnTo>
                  <a:pt x="14369" y="7099"/>
                </a:lnTo>
                <a:lnTo>
                  <a:pt x="13773" y="11115"/>
                </a:lnTo>
                <a:lnTo>
                  <a:pt x="13773" y="11149"/>
                </a:lnTo>
                <a:lnTo>
                  <a:pt x="14398" y="15507"/>
                </a:lnTo>
                <a:lnTo>
                  <a:pt x="13885" y="15507"/>
                </a:lnTo>
                <a:lnTo>
                  <a:pt x="13401" y="12098"/>
                </a:lnTo>
                <a:lnTo>
                  <a:pt x="13334" y="12098"/>
                </a:lnTo>
                <a:lnTo>
                  <a:pt x="13334" y="15507"/>
                </a:lnTo>
                <a:lnTo>
                  <a:pt x="12880" y="15507"/>
                </a:lnTo>
                <a:lnTo>
                  <a:pt x="12880" y="7109"/>
                </a:lnTo>
                <a:moveTo>
                  <a:pt x="440" y="8878"/>
                </a:moveTo>
                <a:cubicBezTo>
                  <a:pt x="433" y="8931"/>
                  <a:pt x="431" y="8985"/>
                  <a:pt x="427" y="9039"/>
                </a:cubicBezTo>
                <a:cubicBezTo>
                  <a:pt x="434" y="8985"/>
                  <a:pt x="436" y="8931"/>
                  <a:pt x="440" y="8878"/>
                </a:cubicBezTo>
                <a:close/>
                <a:moveTo>
                  <a:pt x="2296" y="399"/>
                </a:moveTo>
                <a:cubicBezTo>
                  <a:pt x="1893" y="366"/>
                  <a:pt x="1500" y="913"/>
                  <a:pt x="1170" y="1842"/>
                </a:cubicBezTo>
                <a:cubicBezTo>
                  <a:pt x="504" y="3687"/>
                  <a:pt x="90" y="6979"/>
                  <a:pt x="14" y="10300"/>
                </a:cubicBezTo>
                <a:cubicBezTo>
                  <a:pt x="-25" y="11971"/>
                  <a:pt x="14" y="13675"/>
                  <a:pt x="150" y="15215"/>
                </a:cubicBezTo>
                <a:cubicBezTo>
                  <a:pt x="279" y="16759"/>
                  <a:pt x="501" y="18138"/>
                  <a:pt x="788" y="19064"/>
                </a:cubicBezTo>
                <a:cubicBezTo>
                  <a:pt x="553" y="17873"/>
                  <a:pt x="404" y="16447"/>
                  <a:pt x="330" y="14970"/>
                </a:cubicBezTo>
                <a:cubicBezTo>
                  <a:pt x="259" y="13494"/>
                  <a:pt x="260" y="11964"/>
                  <a:pt x="330" y="10525"/>
                </a:cubicBezTo>
                <a:cubicBezTo>
                  <a:pt x="341" y="10314"/>
                  <a:pt x="352" y="10109"/>
                  <a:pt x="365" y="9901"/>
                </a:cubicBezTo>
                <a:cubicBezTo>
                  <a:pt x="318" y="11736"/>
                  <a:pt x="365" y="13585"/>
                  <a:pt x="504" y="15292"/>
                </a:cubicBezTo>
                <a:cubicBezTo>
                  <a:pt x="643" y="17000"/>
                  <a:pt x="884" y="18533"/>
                  <a:pt x="1191" y="19651"/>
                </a:cubicBezTo>
                <a:cubicBezTo>
                  <a:pt x="1497" y="20778"/>
                  <a:pt x="1873" y="21473"/>
                  <a:pt x="2249" y="21600"/>
                </a:cubicBezTo>
                <a:lnTo>
                  <a:pt x="2256" y="21600"/>
                </a:lnTo>
                <a:lnTo>
                  <a:pt x="2256" y="21566"/>
                </a:lnTo>
                <a:cubicBezTo>
                  <a:pt x="2078" y="21305"/>
                  <a:pt x="1912" y="20929"/>
                  <a:pt x="1760" y="20486"/>
                </a:cubicBezTo>
                <a:cubicBezTo>
                  <a:pt x="1611" y="20034"/>
                  <a:pt x="1475" y="19502"/>
                  <a:pt x="1355" y="18903"/>
                </a:cubicBezTo>
                <a:cubicBezTo>
                  <a:pt x="1119" y="17708"/>
                  <a:pt x="958" y="16275"/>
                  <a:pt x="877" y="14776"/>
                </a:cubicBezTo>
                <a:cubicBezTo>
                  <a:pt x="714" y="11776"/>
                  <a:pt x="850" y="8475"/>
                  <a:pt x="1261" y="6200"/>
                </a:cubicBezTo>
                <a:cubicBezTo>
                  <a:pt x="1363" y="5637"/>
                  <a:pt x="1479" y="5130"/>
                  <a:pt x="1608" y="4727"/>
                </a:cubicBezTo>
                <a:cubicBezTo>
                  <a:pt x="1737" y="4325"/>
                  <a:pt x="1878" y="4016"/>
                  <a:pt x="2025" y="3818"/>
                </a:cubicBezTo>
                <a:cubicBezTo>
                  <a:pt x="2098" y="3724"/>
                  <a:pt x="2173" y="3654"/>
                  <a:pt x="2249" y="3617"/>
                </a:cubicBezTo>
                <a:cubicBezTo>
                  <a:pt x="2287" y="3583"/>
                  <a:pt x="2324" y="3583"/>
                  <a:pt x="2360" y="3583"/>
                </a:cubicBezTo>
                <a:lnTo>
                  <a:pt x="2474" y="3583"/>
                </a:lnTo>
                <a:cubicBezTo>
                  <a:pt x="2621" y="3627"/>
                  <a:pt x="2767" y="3791"/>
                  <a:pt x="2904" y="4076"/>
                </a:cubicBezTo>
                <a:cubicBezTo>
                  <a:pt x="3182" y="4637"/>
                  <a:pt x="3426" y="5660"/>
                  <a:pt x="3612" y="6945"/>
                </a:cubicBezTo>
                <a:cubicBezTo>
                  <a:pt x="3790" y="8163"/>
                  <a:pt x="3912" y="9606"/>
                  <a:pt x="4004" y="11179"/>
                </a:cubicBezTo>
                <a:cubicBezTo>
                  <a:pt x="4012" y="11273"/>
                  <a:pt x="4012" y="11364"/>
                  <a:pt x="4014" y="11461"/>
                </a:cubicBezTo>
                <a:lnTo>
                  <a:pt x="4022" y="11461"/>
                </a:lnTo>
                <a:cubicBezTo>
                  <a:pt x="4138" y="9914"/>
                  <a:pt x="4146" y="8180"/>
                  <a:pt x="4044" y="6522"/>
                </a:cubicBezTo>
                <a:cubicBezTo>
                  <a:pt x="3943" y="4872"/>
                  <a:pt x="3726" y="3295"/>
                  <a:pt x="3411" y="2171"/>
                </a:cubicBezTo>
                <a:cubicBezTo>
                  <a:pt x="3257" y="1610"/>
                  <a:pt x="3073" y="1168"/>
                  <a:pt x="2890" y="872"/>
                </a:cubicBezTo>
                <a:cubicBezTo>
                  <a:pt x="2694" y="574"/>
                  <a:pt x="2497" y="433"/>
                  <a:pt x="2296" y="399"/>
                </a:cubicBezTo>
                <a:close/>
                <a:moveTo>
                  <a:pt x="4404" y="2338"/>
                </a:moveTo>
                <a:lnTo>
                  <a:pt x="4396" y="2305"/>
                </a:lnTo>
                <a:cubicBezTo>
                  <a:pt x="4396" y="2305"/>
                  <a:pt x="4404" y="2338"/>
                  <a:pt x="4405" y="2338"/>
                </a:cubicBezTo>
                <a:cubicBezTo>
                  <a:pt x="4405" y="2338"/>
                  <a:pt x="4404" y="2338"/>
                  <a:pt x="4404" y="2338"/>
                </a:cubicBezTo>
                <a:close/>
                <a:moveTo>
                  <a:pt x="2960" y="0"/>
                </a:moveTo>
                <a:lnTo>
                  <a:pt x="2960" y="34"/>
                </a:lnTo>
                <a:cubicBezTo>
                  <a:pt x="3138" y="302"/>
                  <a:pt x="3304" y="678"/>
                  <a:pt x="3455" y="1124"/>
                </a:cubicBezTo>
                <a:cubicBezTo>
                  <a:pt x="3607" y="1577"/>
                  <a:pt x="3742" y="2117"/>
                  <a:pt x="3861" y="2708"/>
                </a:cubicBezTo>
                <a:cubicBezTo>
                  <a:pt x="4096" y="3902"/>
                  <a:pt x="4257" y="5335"/>
                  <a:pt x="4340" y="6834"/>
                </a:cubicBezTo>
                <a:cubicBezTo>
                  <a:pt x="4502" y="9830"/>
                  <a:pt x="4365" y="13135"/>
                  <a:pt x="3956" y="15413"/>
                </a:cubicBezTo>
                <a:cubicBezTo>
                  <a:pt x="3853" y="15977"/>
                  <a:pt x="3738" y="16477"/>
                  <a:pt x="3608" y="16883"/>
                </a:cubicBezTo>
                <a:cubicBezTo>
                  <a:pt x="3478" y="17285"/>
                  <a:pt x="3338" y="17594"/>
                  <a:pt x="3192" y="17789"/>
                </a:cubicBezTo>
                <a:cubicBezTo>
                  <a:pt x="3118" y="17886"/>
                  <a:pt x="3043" y="17953"/>
                  <a:pt x="2968" y="17990"/>
                </a:cubicBezTo>
                <a:cubicBezTo>
                  <a:pt x="2929" y="18023"/>
                  <a:pt x="2893" y="18023"/>
                  <a:pt x="2857" y="18023"/>
                </a:cubicBezTo>
                <a:lnTo>
                  <a:pt x="2742" y="18023"/>
                </a:lnTo>
                <a:cubicBezTo>
                  <a:pt x="2596" y="17977"/>
                  <a:pt x="2450" y="17815"/>
                  <a:pt x="2312" y="17527"/>
                </a:cubicBezTo>
                <a:cubicBezTo>
                  <a:pt x="2034" y="16970"/>
                  <a:pt x="1790" y="15943"/>
                  <a:pt x="1604" y="14662"/>
                </a:cubicBezTo>
                <a:cubicBezTo>
                  <a:pt x="1421" y="13410"/>
                  <a:pt x="1297" y="11921"/>
                  <a:pt x="1204" y="10300"/>
                </a:cubicBezTo>
                <a:cubicBezTo>
                  <a:pt x="1204" y="10246"/>
                  <a:pt x="1197" y="10196"/>
                  <a:pt x="1197" y="10146"/>
                </a:cubicBezTo>
                <a:lnTo>
                  <a:pt x="1189" y="10146"/>
                </a:lnTo>
                <a:cubicBezTo>
                  <a:pt x="1076" y="11696"/>
                  <a:pt x="1075" y="13434"/>
                  <a:pt x="1182" y="15078"/>
                </a:cubicBezTo>
                <a:cubicBezTo>
                  <a:pt x="1288" y="16722"/>
                  <a:pt x="1511" y="18285"/>
                  <a:pt x="1829" y="19386"/>
                </a:cubicBezTo>
                <a:cubicBezTo>
                  <a:pt x="1986" y="19936"/>
                  <a:pt x="2171" y="20365"/>
                  <a:pt x="2356" y="20647"/>
                </a:cubicBezTo>
                <a:cubicBezTo>
                  <a:pt x="2552" y="20932"/>
                  <a:pt x="2750" y="21077"/>
                  <a:pt x="2951" y="21077"/>
                </a:cubicBezTo>
                <a:cubicBezTo>
                  <a:pt x="3353" y="21077"/>
                  <a:pt x="3745" y="20510"/>
                  <a:pt x="4072" y="19560"/>
                </a:cubicBezTo>
                <a:cubicBezTo>
                  <a:pt x="4731" y="17668"/>
                  <a:pt x="5134" y="14346"/>
                  <a:pt x="5198" y="11025"/>
                </a:cubicBezTo>
                <a:cubicBezTo>
                  <a:pt x="5232" y="9347"/>
                  <a:pt x="5183" y="7646"/>
                  <a:pt x="5046" y="6113"/>
                </a:cubicBezTo>
                <a:cubicBezTo>
                  <a:pt x="4914" y="4596"/>
                  <a:pt x="4690" y="3244"/>
                  <a:pt x="4404" y="2338"/>
                </a:cubicBezTo>
                <a:cubicBezTo>
                  <a:pt x="4639" y="3506"/>
                  <a:pt x="4792" y="4915"/>
                  <a:pt x="4870" y="6368"/>
                </a:cubicBezTo>
                <a:cubicBezTo>
                  <a:pt x="4947" y="7844"/>
                  <a:pt x="4950" y="9367"/>
                  <a:pt x="4886" y="10817"/>
                </a:cubicBezTo>
                <a:cubicBezTo>
                  <a:pt x="4852" y="11541"/>
                  <a:pt x="4805" y="12246"/>
                  <a:pt x="4742" y="12930"/>
                </a:cubicBezTo>
                <a:cubicBezTo>
                  <a:pt x="4679" y="13591"/>
                  <a:pt x="4679" y="13591"/>
                  <a:pt x="4742" y="12930"/>
                </a:cubicBezTo>
                <a:cubicBezTo>
                  <a:pt x="4786" y="12451"/>
                  <a:pt x="4821" y="11974"/>
                  <a:pt x="4850" y="11481"/>
                </a:cubicBezTo>
                <a:cubicBezTo>
                  <a:pt x="4886" y="9723"/>
                  <a:pt x="4839" y="7952"/>
                  <a:pt x="4705" y="6314"/>
                </a:cubicBezTo>
                <a:cubicBezTo>
                  <a:pt x="4566" y="4596"/>
                  <a:pt x="4325" y="3067"/>
                  <a:pt x="4017" y="1953"/>
                </a:cubicBezTo>
                <a:cubicBezTo>
                  <a:pt x="3712" y="822"/>
                  <a:pt x="3336" y="127"/>
                  <a:pt x="2960" y="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nvGrpSpPr>
          <p:cNvPr id="1920" name="Google Shape;1920;p133"/>
          <p:cNvGrpSpPr/>
          <p:nvPr/>
        </p:nvGrpSpPr>
        <p:grpSpPr>
          <a:xfrm>
            <a:off x="1947618" y="1176476"/>
            <a:ext cx="645917" cy="150673"/>
            <a:chOff x="5384799" y="3467099"/>
            <a:chExt cx="1672061" cy="390042"/>
          </a:xfrm>
        </p:grpSpPr>
        <p:sp>
          <p:nvSpPr>
            <p:cNvPr id="1921" name="Google Shape;1921;p133"/>
            <p:cNvSpPr/>
            <p:nvPr/>
          </p:nvSpPr>
          <p:spPr>
            <a:xfrm>
              <a:off x="5384799" y="3467099"/>
              <a:ext cx="390726" cy="390042"/>
            </a:xfrm>
            <a:custGeom>
              <a:avLst/>
              <a:gdLst/>
              <a:ahLst/>
              <a:cxnLst/>
              <a:rect l="l" t="t" r="r" b="b"/>
              <a:pathLst>
                <a:path w="21599" h="21600" extrusionOk="0">
                  <a:moveTo>
                    <a:pt x="16346" y="10818"/>
                  </a:moveTo>
                  <a:cubicBezTo>
                    <a:pt x="16346" y="10818"/>
                    <a:pt x="16347" y="10818"/>
                    <a:pt x="16348" y="10818"/>
                  </a:cubicBezTo>
                  <a:cubicBezTo>
                    <a:pt x="16348" y="8517"/>
                    <a:pt x="16348" y="6215"/>
                    <a:pt x="16348" y="3914"/>
                  </a:cubicBezTo>
                  <a:cubicBezTo>
                    <a:pt x="16348" y="3620"/>
                    <a:pt x="16347" y="3620"/>
                    <a:pt x="16048" y="3620"/>
                  </a:cubicBezTo>
                  <a:cubicBezTo>
                    <a:pt x="15019" y="3619"/>
                    <a:pt x="13991" y="3616"/>
                    <a:pt x="12962" y="3621"/>
                  </a:cubicBezTo>
                  <a:cubicBezTo>
                    <a:pt x="12448" y="3624"/>
                    <a:pt x="12518" y="3530"/>
                    <a:pt x="12509" y="4101"/>
                  </a:cubicBezTo>
                  <a:cubicBezTo>
                    <a:pt x="12506" y="4238"/>
                    <a:pt x="12554" y="4296"/>
                    <a:pt x="12694" y="4291"/>
                  </a:cubicBezTo>
                  <a:cubicBezTo>
                    <a:pt x="12881" y="4284"/>
                    <a:pt x="13069" y="4285"/>
                    <a:pt x="13255" y="4292"/>
                  </a:cubicBezTo>
                  <a:cubicBezTo>
                    <a:pt x="13660" y="4310"/>
                    <a:pt x="14008" y="4621"/>
                    <a:pt x="14070" y="5021"/>
                  </a:cubicBezTo>
                  <a:cubicBezTo>
                    <a:pt x="14090" y="5153"/>
                    <a:pt x="14102" y="5287"/>
                    <a:pt x="14102" y="5421"/>
                  </a:cubicBezTo>
                  <a:cubicBezTo>
                    <a:pt x="14104" y="9020"/>
                    <a:pt x="14104" y="12619"/>
                    <a:pt x="14103" y="16218"/>
                  </a:cubicBezTo>
                  <a:cubicBezTo>
                    <a:pt x="14103" y="16351"/>
                    <a:pt x="14092" y="16486"/>
                    <a:pt x="14067" y="16617"/>
                  </a:cubicBezTo>
                  <a:cubicBezTo>
                    <a:pt x="14002" y="16966"/>
                    <a:pt x="13698" y="17257"/>
                    <a:pt x="13346" y="17308"/>
                  </a:cubicBezTo>
                  <a:cubicBezTo>
                    <a:pt x="13195" y="17330"/>
                    <a:pt x="13041" y="17337"/>
                    <a:pt x="12888" y="17339"/>
                  </a:cubicBezTo>
                  <a:cubicBezTo>
                    <a:pt x="12510" y="17343"/>
                    <a:pt x="12521" y="17341"/>
                    <a:pt x="12508" y="17722"/>
                  </a:cubicBezTo>
                  <a:cubicBezTo>
                    <a:pt x="12501" y="17922"/>
                    <a:pt x="12559" y="17987"/>
                    <a:pt x="12765" y="17986"/>
                  </a:cubicBezTo>
                  <a:cubicBezTo>
                    <a:pt x="13867" y="17976"/>
                    <a:pt x="14969" y="17981"/>
                    <a:pt x="16071" y="17981"/>
                  </a:cubicBezTo>
                  <a:cubicBezTo>
                    <a:pt x="16345" y="17981"/>
                    <a:pt x="16346" y="17980"/>
                    <a:pt x="16346" y="17702"/>
                  </a:cubicBezTo>
                  <a:cubicBezTo>
                    <a:pt x="16346" y="15407"/>
                    <a:pt x="16346" y="13113"/>
                    <a:pt x="16346" y="10818"/>
                  </a:cubicBezTo>
                  <a:close/>
                  <a:moveTo>
                    <a:pt x="5217" y="10790"/>
                  </a:moveTo>
                  <a:cubicBezTo>
                    <a:pt x="5218" y="10790"/>
                    <a:pt x="5219" y="10790"/>
                    <a:pt x="5219" y="10790"/>
                  </a:cubicBezTo>
                  <a:cubicBezTo>
                    <a:pt x="5219" y="13105"/>
                    <a:pt x="5221" y="15419"/>
                    <a:pt x="5215" y="17734"/>
                  </a:cubicBezTo>
                  <a:cubicBezTo>
                    <a:pt x="5215" y="17927"/>
                    <a:pt x="5271" y="17987"/>
                    <a:pt x="5464" y="17985"/>
                  </a:cubicBezTo>
                  <a:cubicBezTo>
                    <a:pt x="6513" y="17977"/>
                    <a:pt x="7561" y="17985"/>
                    <a:pt x="8610" y="17980"/>
                  </a:cubicBezTo>
                  <a:cubicBezTo>
                    <a:pt x="9099" y="17977"/>
                    <a:pt x="9051" y="18082"/>
                    <a:pt x="9051" y="17508"/>
                  </a:cubicBezTo>
                  <a:cubicBezTo>
                    <a:pt x="9051" y="17502"/>
                    <a:pt x="9053" y="17492"/>
                    <a:pt x="9050" y="17489"/>
                  </a:cubicBezTo>
                  <a:cubicBezTo>
                    <a:pt x="9001" y="17439"/>
                    <a:pt x="8957" y="17357"/>
                    <a:pt x="8901" y="17348"/>
                  </a:cubicBezTo>
                  <a:cubicBezTo>
                    <a:pt x="8764" y="17327"/>
                    <a:pt x="8622" y="17340"/>
                    <a:pt x="8482" y="17340"/>
                  </a:cubicBezTo>
                  <a:cubicBezTo>
                    <a:pt x="7829" y="17341"/>
                    <a:pt x="7475" y="16882"/>
                    <a:pt x="7479" y="16319"/>
                  </a:cubicBezTo>
                  <a:cubicBezTo>
                    <a:pt x="7496" y="13864"/>
                    <a:pt x="7487" y="11408"/>
                    <a:pt x="7487" y="8953"/>
                  </a:cubicBezTo>
                  <a:cubicBezTo>
                    <a:pt x="7487" y="7695"/>
                    <a:pt x="7486" y="6437"/>
                    <a:pt x="7489" y="5180"/>
                  </a:cubicBezTo>
                  <a:cubicBezTo>
                    <a:pt x="7490" y="4677"/>
                    <a:pt x="7855" y="4308"/>
                    <a:pt x="8358" y="4291"/>
                  </a:cubicBezTo>
                  <a:cubicBezTo>
                    <a:pt x="8451" y="4288"/>
                    <a:pt x="8545" y="4291"/>
                    <a:pt x="8638" y="4289"/>
                  </a:cubicBezTo>
                  <a:cubicBezTo>
                    <a:pt x="9101" y="4284"/>
                    <a:pt x="9040" y="4348"/>
                    <a:pt x="9058" y="3870"/>
                  </a:cubicBezTo>
                  <a:cubicBezTo>
                    <a:pt x="9066" y="3657"/>
                    <a:pt x="8983" y="3615"/>
                    <a:pt x="8790" y="3616"/>
                  </a:cubicBezTo>
                  <a:cubicBezTo>
                    <a:pt x="7688" y="3624"/>
                    <a:pt x="6586" y="3619"/>
                    <a:pt x="5484" y="3620"/>
                  </a:cubicBezTo>
                  <a:cubicBezTo>
                    <a:pt x="5217" y="3620"/>
                    <a:pt x="5217" y="3621"/>
                    <a:pt x="5217" y="3885"/>
                  </a:cubicBezTo>
                  <a:cubicBezTo>
                    <a:pt x="5217" y="6187"/>
                    <a:pt x="5217" y="8488"/>
                    <a:pt x="5217" y="10790"/>
                  </a:cubicBezTo>
                  <a:close/>
                  <a:moveTo>
                    <a:pt x="20439" y="0"/>
                  </a:moveTo>
                  <a:cubicBezTo>
                    <a:pt x="20723" y="102"/>
                    <a:pt x="20995" y="221"/>
                    <a:pt x="21203" y="456"/>
                  </a:cubicBezTo>
                  <a:cubicBezTo>
                    <a:pt x="21433" y="717"/>
                    <a:pt x="21570" y="1011"/>
                    <a:pt x="21571" y="1363"/>
                  </a:cubicBezTo>
                  <a:cubicBezTo>
                    <a:pt x="21571" y="1543"/>
                    <a:pt x="21571" y="1724"/>
                    <a:pt x="21571" y="1904"/>
                  </a:cubicBezTo>
                  <a:cubicBezTo>
                    <a:pt x="21580" y="7941"/>
                    <a:pt x="21587" y="13978"/>
                    <a:pt x="21599" y="20015"/>
                  </a:cubicBezTo>
                  <a:cubicBezTo>
                    <a:pt x="21600" y="20526"/>
                    <a:pt x="21461" y="20969"/>
                    <a:pt x="21053" y="21292"/>
                  </a:cubicBezTo>
                  <a:cubicBezTo>
                    <a:pt x="20893" y="21418"/>
                    <a:pt x="20698" y="21499"/>
                    <a:pt x="20519" y="21600"/>
                  </a:cubicBezTo>
                  <a:cubicBezTo>
                    <a:pt x="14040" y="21600"/>
                    <a:pt x="7561" y="21600"/>
                    <a:pt x="1082" y="21600"/>
                  </a:cubicBezTo>
                  <a:cubicBezTo>
                    <a:pt x="852" y="21460"/>
                    <a:pt x="587" y="21355"/>
                    <a:pt x="401" y="21170"/>
                  </a:cubicBezTo>
                  <a:cubicBezTo>
                    <a:pt x="225" y="20995"/>
                    <a:pt x="130" y="20737"/>
                    <a:pt x="0" y="20516"/>
                  </a:cubicBezTo>
                  <a:cubicBezTo>
                    <a:pt x="0" y="14052"/>
                    <a:pt x="0" y="7588"/>
                    <a:pt x="0" y="1124"/>
                  </a:cubicBezTo>
                  <a:cubicBezTo>
                    <a:pt x="175" y="550"/>
                    <a:pt x="550" y="176"/>
                    <a:pt x="1122" y="0"/>
                  </a:cubicBezTo>
                  <a:cubicBezTo>
                    <a:pt x="7561" y="0"/>
                    <a:pt x="14000" y="0"/>
                    <a:pt x="20439" y="0"/>
                  </a:cubicBezTo>
                  <a:close/>
                </a:path>
              </a:pathLst>
            </a:custGeom>
            <a:solidFill>
              <a:srgbClr val="3E8B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2" name="Google Shape;1922;p133"/>
            <p:cNvSpPr/>
            <p:nvPr/>
          </p:nvSpPr>
          <p:spPr>
            <a:xfrm>
              <a:off x="6908800" y="3530600"/>
              <a:ext cx="148059" cy="159722"/>
            </a:xfrm>
            <a:custGeom>
              <a:avLst/>
              <a:gdLst/>
              <a:ahLst/>
              <a:cxnLst/>
              <a:rect l="l" t="t" r="r" b="b"/>
              <a:pathLst>
                <a:path w="21583" h="21584" extrusionOk="0">
                  <a:moveTo>
                    <a:pt x="21583" y="3740"/>
                  </a:moveTo>
                  <a:cubicBezTo>
                    <a:pt x="18996" y="3745"/>
                    <a:pt x="16408" y="3749"/>
                    <a:pt x="13821" y="3754"/>
                  </a:cubicBezTo>
                  <a:cubicBezTo>
                    <a:pt x="13030" y="3756"/>
                    <a:pt x="13028" y="3755"/>
                    <a:pt x="13028" y="4473"/>
                  </a:cubicBezTo>
                  <a:cubicBezTo>
                    <a:pt x="13028" y="9923"/>
                    <a:pt x="13028" y="15373"/>
                    <a:pt x="13028" y="20823"/>
                  </a:cubicBezTo>
                  <a:cubicBezTo>
                    <a:pt x="13028" y="21572"/>
                    <a:pt x="13026" y="21573"/>
                    <a:pt x="12203" y="21574"/>
                  </a:cubicBezTo>
                  <a:cubicBezTo>
                    <a:pt x="11217" y="21574"/>
                    <a:pt x="10231" y="21552"/>
                    <a:pt x="9246" y="21583"/>
                  </a:cubicBezTo>
                  <a:cubicBezTo>
                    <a:pt x="8719" y="21599"/>
                    <a:pt x="8549" y="21442"/>
                    <a:pt x="8551" y="20943"/>
                  </a:cubicBezTo>
                  <a:cubicBezTo>
                    <a:pt x="8568" y="15460"/>
                    <a:pt x="8562" y="9977"/>
                    <a:pt x="8562" y="4494"/>
                  </a:cubicBezTo>
                  <a:cubicBezTo>
                    <a:pt x="8561" y="3755"/>
                    <a:pt x="8561" y="3754"/>
                    <a:pt x="7747" y="3754"/>
                  </a:cubicBezTo>
                  <a:cubicBezTo>
                    <a:pt x="5389" y="3754"/>
                    <a:pt x="3030" y="3744"/>
                    <a:pt x="671" y="3762"/>
                  </a:cubicBezTo>
                  <a:cubicBezTo>
                    <a:pt x="172" y="3766"/>
                    <a:pt x="-17" y="3627"/>
                    <a:pt x="1" y="3150"/>
                  </a:cubicBezTo>
                  <a:cubicBezTo>
                    <a:pt x="34" y="2270"/>
                    <a:pt x="19" y="1388"/>
                    <a:pt x="6" y="507"/>
                  </a:cubicBezTo>
                  <a:cubicBezTo>
                    <a:pt x="1" y="167"/>
                    <a:pt x="110" y="-1"/>
                    <a:pt x="514" y="0"/>
                  </a:cubicBezTo>
                  <a:cubicBezTo>
                    <a:pt x="7537" y="10"/>
                    <a:pt x="14560" y="13"/>
                    <a:pt x="21583" y="17"/>
                  </a:cubicBezTo>
                  <a:cubicBezTo>
                    <a:pt x="21583" y="1258"/>
                    <a:pt x="21583" y="2499"/>
                    <a:pt x="21583" y="374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3" name="Google Shape;1923;p133"/>
            <p:cNvSpPr/>
            <p:nvPr/>
          </p:nvSpPr>
          <p:spPr>
            <a:xfrm>
              <a:off x="5384800" y="3467100"/>
              <a:ext cx="20304" cy="20304"/>
            </a:xfrm>
            <a:custGeom>
              <a:avLst/>
              <a:gdLst/>
              <a:ahLst/>
              <a:cxnLst/>
              <a:rect l="l" t="t" r="r" b="b"/>
              <a:pathLst>
                <a:path w="21600" h="21600" extrusionOk="0">
                  <a:moveTo>
                    <a:pt x="21600" y="0"/>
                  </a:moveTo>
                  <a:cubicBezTo>
                    <a:pt x="10584" y="3384"/>
                    <a:pt x="3370" y="10570"/>
                    <a:pt x="0" y="21600"/>
                  </a:cubicBezTo>
                  <a:cubicBezTo>
                    <a:pt x="0" y="14464"/>
                    <a:pt x="0" y="7327"/>
                    <a:pt x="0" y="0"/>
                  </a:cubicBezTo>
                  <a:cubicBezTo>
                    <a:pt x="7199" y="0"/>
                    <a:pt x="14399" y="0"/>
                    <a:pt x="21600" y="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4" name="Google Shape;1924;p133"/>
            <p:cNvSpPr/>
            <p:nvPr/>
          </p:nvSpPr>
          <p:spPr>
            <a:xfrm>
              <a:off x="5384800" y="3835400"/>
              <a:ext cx="19602" cy="19602"/>
            </a:xfrm>
            <a:custGeom>
              <a:avLst/>
              <a:gdLst/>
              <a:ahLst/>
              <a:cxnLst/>
              <a:rect l="l" t="t" r="r" b="b"/>
              <a:pathLst>
                <a:path w="21600" h="21600" extrusionOk="0">
                  <a:moveTo>
                    <a:pt x="0" y="0"/>
                  </a:moveTo>
                  <a:cubicBezTo>
                    <a:pt x="2604" y="4410"/>
                    <a:pt x="4487" y="9548"/>
                    <a:pt x="8008" y="13032"/>
                  </a:cubicBezTo>
                  <a:cubicBezTo>
                    <a:pt x="11726" y="16710"/>
                    <a:pt x="17004" y="18810"/>
                    <a:pt x="21600" y="21600"/>
                  </a:cubicBezTo>
                  <a:cubicBezTo>
                    <a:pt x="14400" y="21600"/>
                    <a:pt x="7200" y="21600"/>
                    <a:pt x="0" y="21600"/>
                  </a:cubicBezTo>
                  <a:cubicBezTo>
                    <a:pt x="0" y="14400"/>
                    <a:pt x="0" y="7200"/>
                    <a:pt x="0" y="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5" name="Google Shape;1925;p133"/>
            <p:cNvSpPr/>
            <p:nvPr/>
          </p:nvSpPr>
          <p:spPr>
            <a:xfrm>
              <a:off x="5892800" y="3530600"/>
              <a:ext cx="153390" cy="159641"/>
            </a:xfrm>
            <a:custGeom>
              <a:avLst/>
              <a:gdLst/>
              <a:ahLst/>
              <a:cxnLst/>
              <a:rect l="l" t="t" r="r" b="b"/>
              <a:pathLst>
                <a:path w="21099" h="21595" extrusionOk="0">
                  <a:moveTo>
                    <a:pt x="9547" y="3551"/>
                  </a:moveTo>
                  <a:cubicBezTo>
                    <a:pt x="7920" y="3551"/>
                    <a:pt x="6294" y="3562"/>
                    <a:pt x="4667" y="3543"/>
                  </a:cubicBezTo>
                  <a:cubicBezTo>
                    <a:pt x="4235" y="3538"/>
                    <a:pt x="4084" y="3677"/>
                    <a:pt x="4090" y="4107"/>
                  </a:cubicBezTo>
                  <a:cubicBezTo>
                    <a:pt x="4110" y="5559"/>
                    <a:pt x="4112" y="7012"/>
                    <a:pt x="4089" y="8465"/>
                  </a:cubicBezTo>
                  <a:cubicBezTo>
                    <a:pt x="4082" y="8919"/>
                    <a:pt x="4249" y="9056"/>
                    <a:pt x="4697" y="9054"/>
                  </a:cubicBezTo>
                  <a:cubicBezTo>
                    <a:pt x="7867" y="9041"/>
                    <a:pt x="11037" y="9055"/>
                    <a:pt x="14207" y="9044"/>
                  </a:cubicBezTo>
                  <a:cubicBezTo>
                    <a:pt x="15778" y="9038"/>
                    <a:pt x="17102" y="7787"/>
                    <a:pt x="17117" y="6333"/>
                  </a:cubicBezTo>
                  <a:cubicBezTo>
                    <a:pt x="17132" y="4826"/>
                    <a:pt x="15795" y="3557"/>
                    <a:pt x="14178" y="3552"/>
                  </a:cubicBezTo>
                  <a:cubicBezTo>
                    <a:pt x="12634" y="3547"/>
                    <a:pt x="11090" y="3551"/>
                    <a:pt x="9547" y="3551"/>
                  </a:cubicBezTo>
                  <a:close/>
                  <a:moveTo>
                    <a:pt x="9497" y="18154"/>
                  </a:moveTo>
                  <a:cubicBezTo>
                    <a:pt x="11058" y="18154"/>
                    <a:pt x="12618" y="18154"/>
                    <a:pt x="14178" y="18154"/>
                  </a:cubicBezTo>
                  <a:cubicBezTo>
                    <a:pt x="14212" y="18154"/>
                    <a:pt x="14245" y="18154"/>
                    <a:pt x="14278" y="18153"/>
                  </a:cubicBezTo>
                  <a:cubicBezTo>
                    <a:pt x="15821" y="18126"/>
                    <a:pt x="17136" y="16836"/>
                    <a:pt x="17117" y="15368"/>
                  </a:cubicBezTo>
                  <a:cubicBezTo>
                    <a:pt x="17098" y="13920"/>
                    <a:pt x="15829" y="12672"/>
                    <a:pt x="14308" y="12664"/>
                  </a:cubicBezTo>
                  <a:cubicBezTo>
                    <a:pt x="11088" y="12647"/>
                    <a:pt x="7868" y="12663"/>
                    <a:pt x="4648" y="12652"/>
                  </a:cubicBezTo>
                  <a:cubicBezTo>
                    <a:pt x="4244" y="12651"/>
                    <a:pt x="4087" y="12782"/>
                    <a:pt x="4092" y="13190"/>
                  </a:cubicBezTo>
                  <a:cubicBezTo>
                    <a:pt x="4108" y="14659"/>
                    <a:pt x="4110" y="16129"/>
                    <a:pt x="4090" y="17598"/>
                  </a:cubicBezTo>
                  <a:cubicBezTo>
                    <a:pt x="4084" y="18027"/>
                    <a:pt x="4235" y="18166"/>
                    <a:pt x="4667" y="18161"/>
                  </a:cubicBezTo>
                  <a:cubicBezTo>
                    <a:pt x="6277" y="18143"/>
                    <a:pt x="7887" y="18154"/>
                    <a:pt x="9497" y="18154"/>
                  </a:cubicBezTo>
                  <a:close/>
                  <a:moveTo>
                    <a:pt x="19296" y="10839"/>
                  </a:moveTo>
                  <a:cubicBezTo>
                    <a:pt x="20210" y="11752"/>
                    <a:pt x="20808" y="12815"/>
                    <a:pt x="20998" y="14065"/>
                  </a:cubicBezTo>
                  <a:cubicBezTo>
                    <a:pt x="21600" y="18015"/>
                    <a:pt x="19457" y="20735"/>
                    <a:pt x="16250" y="21445"/>
                  </a:cubicBezTo>
                  <a:cubicBezTo>
                    <a:pt x="15816" y="21541"/>
                    <a:pt x="15362" y="21588"/>
                    <a:pt x="14917" y="21589"/>
                  </a:cubicBezTo>
                  <a:cubicBezTo>
                    <a:pt x="10182" y="21599"/>
                    <a:pt x="5446" y="21596"/>
                    <a:pt x="710" y="21595"/>
                  </a:cubicBezTo>
                  <a:cubicBezTo>
                    <a:pt x="3" y="21595"/>
                    <a:pt x="1" y="21592"/>
                    <a:pt x="1" y="20874"/>
                  </a:cubicBezTo>
                  <a:cubicBezTo>
                    <a:pt x="0" y="14158"/>
                    <a:pt x="0" y="7441"/>
                    <a:pt x="1" y="725"/>
                  </a:cubicBezTo>
                  <a:cubicBezTo>
                    <a:pt x="1" y="3"/>
                    <a:pt x="3" y="2"/>
                    <a:pt x="755" y="2"/>
                  </a:cubicBezTo>
                  <a:cubicBezTo>
                    <a:pt x="5491" y="1"/>
                    <a:pt x="10227" y="-1"/>
                    <a:pt x="14962" y="2"/>
                  </a:cubicBezTo>
                  <a:cubicBezTo>
                    <a:pt x="18404" y="4"/>
                    <a:pt x="21023" y="2620"/>
                    <a:pt x="21084" y="5996"/>
                  </a:cubicBezTo>
                  <a:cubicBezTo>
                    <a:pt x="21116" y="7790"/>
                    <a:pt x="20634" y="9343"/>
                    <a:pt x="19386" y="10658"/>
                  </a:cubicBezTo>
                  <a:cubicBezTo>
                    <a:pt x="19355" y="10691"/>
                    <a:pt x="19343" y="10743"/>
                    <a:pt x="19296" y="10839"/>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6" name="Google Shape;1926;p133"/>
            <p:cNvSpPr/>
            <p:nvPr/>
          </p:nvSpPr>
          <p:spPr>
            <a:xfrm>
              <a:off x="6057899" y="3530600"/>
              <a:ext cx="153731" cy="159714"/>
            </a:xfrm>
            <a:custGeom>
              <a:avLst/>
              <a:gdLst/>
              <a:ahLst/>
              <a:cxnLst/>
              <a:rect l="l" t="t" r="r" b="b"/>
              <a:pathLst>
                <a:path w="21531" h="21583" extrusionOk="0">
                  <a:moveTo>
                    <a:pt x="14516" y="9037"/>
                  </a:moveTo>
                  <a:cubicBezTo>
                    <a:pt x="14566" y="9037"/>
                    <a:pt x="14617" y="9036"/>
                    <a:pt x="14668" y="9033"/>
                  </a:cubicBezTo>
                  <a:cubicBezTo>
                    <a:pt x="16174" y="8972"/>
                    <a:pt x="17441" y="7726"/>
                    <a:pt x="17448" y="6299"/>
                  </a:cubicBezTo>
                  <a:cubicBezTo>
                    <a:pt x="17456" y="4883"/>
                    <a:pt x="16123" y="3560"/>
                    <a:pt x="14628" y="3552"/>
                  </a:cubicBezTo>
                  <a:cubicBezTo>
                    <a:pt x="11331" y="3537"/>
                    <a:pt x="8034" y="3553"/>
                    <a:pt x="4737" y="3540"/>
                  </a:cubicBezTo>
                  <a:cubicBezTo>
                    <a:pt x="4315" y="3539"/>
                    <a:pt x="4178" y="3680"/>
                    <a:pt x="4183" y="4081"/>
                  </a:cubicBezTo>
                  <a:cubicBezTo>
                    <a:pt x="4201" y="5549"/>
                    <a:pt x="4204" y="7018"/>
                    <a:pt x="4182" y="8486"/>
                  </a:cubicBezTo>
                  <a:cubicBezTo>
                    <a:pt x="4176" y="8923"/>
                    <a:pt x="4345" y="9049"/>
                    <a:pt x="4776" y="9044"/>
                  </a:cubicBezTo>
                  <a:cubicBezTo>
                    <a:pt x="6433" y="9028"/>
                    <a:pt x="8090" y="9038"/>
                    <a:pt x="9747" y="9037"/>
                  </a:cubicBezTo>
                  <a:moveTo>
                    <a:pt x="8" y="10770"/>
                  </a:moveTo>
                  <a:cubicBezTo>
                    <a:pt x="8" y="7407"/>
                    <a:pt x="8" y="4043"/>
                    <a:pt x="9" y="680"/>
                  </a:cubicBezTo>
                  <a:cubicBezTo>
                    <a:pt x="9" y="9"/>
                    <a:pt x="18" y="2"/>
                    <a:pt x="721" y="1"/>
                  </a:cubicBezTo>
                  <a:cubicBezTo>
                    <a:pt x="5577" y="1"/>
                    <a:pt x="10433" y="-2"/>
                    <a:pt x="15289" y="2"/>
                  </a:cubicBezTo>
                  <a:cubicBezTo>
                    <a:pt x="18606" y="5"/>
                    <a:pt x="21247" y="2440"/>
                    <a:pt x="21469" y="5635"/>
                  </a:cubicBezTo>
                  <a:cubicBezTo>
                    <a:pt x="21598" y="7498"/>
                    <a:pt x="21176" y="9160"/>
                    <a:pt x="19841" y="10563"/>
                  </a:cubicBezTo>
                  <a:cubicBezTo>
                    <a:pt x="19762" y="10646"/>
                    <a:pt x="19755" y="10919"/>
                    <a:pt x="19831" y="10994"/>
                  </a:cubicBezTo>
                  <a:cubicBezTo>
                    <a:pt x="21107" y="12262"/>
                    <a:pt x="21511" y="13830"/>
                    <a:pt x="21524" y="15528"/>
                  </a:cubicBezTo>
                  <a:cubicBezTo>
                    <a:pt x="21537" y="17324"/>
                    <a:pt x="21529" y="19120"/>
                    <a:pt x="21525" y="20916"/>
                  </a:cubicBezTo>
                  <a:cubicBezTo>
                    <a:pt x="21524" y="21536"/>
                    <a:pt x="21485" y="21570"/>
                    <a:pt x="20826" y="21572"/>
                  </a:cubicBezTo>
                  <a:cubicBezTo>
                    <a:pt x="19895" y="21574"/>
                    <a:pt x="18964" y="21557"/>
                    <a:pt x="18034" y="21579"/>
                  </a:cubicBezTo>
                  <a:cubicBezTo>
                    <a:pt x="17596" y="21589"/>
                    <a:pt x="17441" y="21445"/>
                    <a:pt x="17445" y="21014"/>
                  </a:cubicBezTo>
                  <a:cubicBezTo>
                    <a:pt x="17465" y="19251"/>
                    <a:pt x="17420" y="17487"/>
                    <a:pt x="17463" y="15725"/>
                  </a:cubicBezTo>
                  <a:cubicBezTo>
                    <a:pt x="17506" y="13946"/>
                    <a:pt x="16123" y="12586"/>
                    <a:pt x="14262" y="12626"/>
                  </a:cubicBezTo>
                  <a:cubicBezTo>
                    <a:pt x="11134" y="12692"/>
                    <a:pt x="8002" y="12643"/>
                    <a:pt x="4872" y="12645"/>
                  </a:cubicBezTo>
                  <a:cubicBezTo>
                    <a:pt x="4201" y="12645"/>
                    <a:pt x="4191" y="12654"/>
                    <a:pt x="4191" y="13300"/>
                  </a:cubicBezTo>
                  <a:cubicBezTo>
                    <a:pt x="4189" y="15847"/>
                    <a:pt x="4178" y="18393"/>
                    <a:pt x="4200" y="20940"/>
                  </a:cubicBezTo>
                  <a:cubicBezTo>
                    <a:pt x="4205" y="21438"/>
                    <a:pt x="4038" y="21598"/>
                    <a:pt x="3530" y="21582"/>
                  </a:cubicBezTo>
                  <a:cubicBezTo>
                    <a:pt x="2567" y="21550"/>
                    <a:pt x="1601" y="21552"/>
                    <a:pt x="637" y="21581"/>
                  </a:cubicBezTo>
                  <a:cubicBezTo>
                    <a:pt x="145" y="21596"/>
                    <a:pt x="-2" y="21421"/>
                    <a:pt x="0" y="20957"/>
                  </a:cubicBezTo>
                  <a:cubicBezTo>
                    <a:pt x="15" y="17561"/>
                    <a:pt x="8" y="14166"/>
                    <a:pt x="8" y="1077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7" name="Google Shape;1927;p133"/>
            <p:cNvSpPr/>
            <p:nvPr/>
          </p:nvSpPr>
          <p:spPr>
            <a:xfrm>
              <a:off x="6769100" y="3530600"/>
              <a:ext cx="129330" cy="159764"/>
            </a:xfrm>
            <a:custGeom>
              <a:avLst/>
              <a:gdLst/>
              <a:ahLst/>
              <a:cxnLst/>
              <a:rect l="l" t="t" r="r" b="b"/>
              <a:pathLst>
                <a:path w="21573" h="21597" extrusionOk="0">
                  <a:moveTo>
                    <a:pt x="1" y="10798"/>
                  </a:moveTo>
                  <a:cubicBezTo>
                    <a:pt x="1" y="7434"/>
                    <a:pt x="0" y="4071"/>
                    <a:pt x="1" y="707"/>
                  </a:cubicBezTo>
                  <a:cubicBezTo>
                    <a:pt x="1" y="13"/>
                    <a:pt x="4" y="10"/>
                    <a:pt x="823" y="9"/>
                  </a:cubicBezTo>
                  <a:cubicBezTo>
                    <a:pt x="7390" y="9"/>
                    <a:pt x="13958" y="14"/>
                    <a:pt x="20525" y="0"/>
                  </a:cubicBezTo>
                  <a:cubicBezTo>
                    <a:pt x="21120" y="-1"/>
                    <a:pt x="21357" y="126"/>
                    <a:pt x="21330" y="633"/>
                  </a:cubicBezTo>
                  <a:cubicBezTo>
                    <a:pt x="21285" y="1465"/>
                    <a:pt x="21286" y="2300"/>
                    <a:pt x="21329" y="3131"/>
                  </a:cubicBezTo>
                  <a:cubicBezTo>
                    <a:pt x="21355" y="3630"/>
                    <a:pt x="21138" y="3773"/>
                    <a:pt x="20533" y="3771"/>
                  </a:cubicBezTo>
                  <a:cubicBezTo>
                    <a:pt x="15718" y="3754"/>
                    <a:pt x="10904" y="3762"/>
                    <a:pt x="6089" y="3762"/>
                  </a:cubicBezTo>
                  <a:cubicBezTo>
                    <a:pt x="5115" y="3762"/>
                    <a:pt x="5115" y="3762"/>
                    <a:pt x="5115" y="4570"/>
                  </a:cubicBezTo>
                  <a:cubicBezTo>
                    <a:pt x="5114" y="5729"/>
                    <a:pt x="5135" y="6888"/>
                    <a:pt x="5104" y="8047"/>
                  </a:cubicBezTo>
                  <a:cubicBezTo>
                    <a:pt x="5092" y="8493"/>
                    <a:pt x="5263" y="8637"/>
                    <a:pt x="5824" y="8635"/>
                  </a:cubicBezTo>
                  <a:cubicBezTo>
                    <a:pt x="10437" y="8619"/>
                    <a:pt x="15050" y="8626"/>
                    <a:pt x="19664" y="8626"/>
                  </a:cubicBezTo>
                  <a:cubicBezTo>
                    <a:pt x="20559" y="8626"/>
                    <a:pt x="20561" y="8628"/>
                    <a:pt x="20562" y="9360"/>
                  </a:cubicBezTo>
                  <a:cubicBezTo>
                    <a:pt x="20564" y="10128"/>
                    <a:pt x="20565" y="10895"/>
                    <a:pt x="20562" y="11663"/>
                  </a:cubicBezTo>
                  <a:cubicBezTo>
                    <a:pt x="20559" y="12340"/>
                    <a:pt x="20533" y="12362"/>
                    <a:pt x="19660" y="12362"/>
                  </a:cubicBezTo>
                  <a:cubicBezTo>
                    <a:pt x="16134" y="12363"/>
                    <a:pt x="12609" y="12362"/>
                    <a:pt x="9083" y="12362"/>
                  </a:cubicBezTo>
                  <a:cubicBezTo>
                    <a:pt x="8015" y="12362"/>
                    <a:pt x="6947" y="12382"/>
                    <a:pt x="5880" y="12355"/>
                  </a:cubicBezTo>
                  <a:cubicBezTo>
                    <a:pt x="5320" y="12341"/>
                    <a:pt x="5092" y="12471"/>
                    <a:pt x="5103" y="12958"/>
                  </a:cubicBezTo>
                  <a:cubicBezTo>
                    <a:pt x="5136" y="14395"/>
                    <a:pt x="5133" y="15832"/>
                    <a:pt x="5104" y="17269"/>
                  </a:cubicBezTo>
                  <a:cubicBezTo>
                    <a:pt x="5095" y="17721"/>
                    <a:pt x="5278" y="17855"/>
                    <a:pt x="5830" y="17854"/>
                  </a:cubicBezTo>
                  <a:cubicBezTo>
                    <a:pt x="10765" y="17840"/>
                    <a:pt x="15701" y="17845"/>
                    <a:pt x="20637" y="17846"/>
                  </a:cubicBezTo>
                  <a:cubicBezTo>
                    <a:pt x="21558" y="17846"/>
                    <a:pt x="21558" y="17847"/>
                    <a:pt x="21559" y="18609"/>
                  </a:cubicBezTo>
                  <a:cubicBezTo>
                    <a:pt x="21560" y="19393"/>
                    <a:pt x="21527" y="20178"/>
                    <a:pt x="21571" y="20960"/>
                  </a:cubicBezTo>
                  <a:cubicBezTo>
                    <a:pt x="21600" y="21466"/>
                    <a:pt x="21364" y="21599"/>
                    <a:pt x="20768" y="21597"/>
                  </a:cubicBezTo>
                  <a:cubicBezTo>
                    <a:pt x="15913" y="21582"/>
                    <a:pt x="11058" y="21589"/>
                    <a:pt x="6203" y="21589"/>
                  </a:cubicBezTo>
                  <a:cubicBezTo>
                    <a:pt x="4430" y="21589"/>
                    <a:pt x="2657" y="21589"/>
                    <a:pt x="885" y="21588"/>
                  </a:cubicBezTo>
                  <a:cubicBezTo>
                    <a:pt x="4" y="21588"/>
                    <a:pt x="1" y="21586"/>
                    <a:pt x="1" y="20889"/>
                  </a:cubicBezTo>
                  <a:cubicBezTo>
                    <a:pt x="0" y="17525"/>
                    <a:pt x="1" y="14162"/>
                    <a:pt x="1" y="10798"/>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8" name="Google Shape;1928;p133"/>
            <p:cNvSpPr/>
            <p:nvPr/>
          </p:nvSpPr>
          <p:spPr>
            <a:xfrm>
              <a:off x="6426199" y="3530600"/>
              <a:ext cx="158874" cy="159875"/>
            </a:xfrm>
            <a:custGeom>
              <a:avLst/>
              <a:gdLst/>
              <a:ahLst/>
              <a:cxnLst/>
              <a:rect l="l" t="t" r="r" b="b"/>
              <a:pathLst>
                <a:path w="21426" h="21561" extrusionOk="0">
                  <a:moveTo>
                    <a:pt x="10725" y="3"/>
                  </a:moveTo>
                  <a:cubicBezTo>
                    <a:pt x="12305" y="3"/>
                    <a:pt x="13885" y="0"/>
                    <a:pt x="15465" y="4"/>
                  </a:cubicBezTo>
                  <a:cubicBezTo>
                    <a:pt x="18747" y="11"/>
                    <a:pt x="21404" y="2660"/>
                    <a:pt x="21417" y="5937"/>
                  </a:cubicBezTo>
                  <a:cubicBezTo>
                    <a:pt x="21419" y="6459"/>
                    <a:pt x="21409" y="6980"/>
                    <a:pt x="21420" y="7501"/>
                  </a:cubicBezTo>
                  <a:cubicBezTo>
                    <a:pt x="21426" y="7803"/>
                    <a:pt x="21321" y="7954"/>
                    <a:pt x="20999" y="7952"/>
                  </a:cubicBezTo>
                  <a:cubicBezTo>
                    <a:pt x="19989" y="7943"/>
                    <a:pt x="18979" y="7945"/>
                    <a:pt x="17969" y="7950"/>
                  </a:cubicBezTo>
                  <a:cubicBezTo>
                    <a:pt x="17680" y="7952"/>
                    <a:pt x="17564" y="7826"/>
                    <a:pt x="17560" y="7538"/>
                  </a:cubicBezTo>
                  <a:cubicBezTo>
                    <a:pt x="17553" y="7035"/>
                    <a:pt x="17570" y="6523"/>
                    <a:pt x="17488" y="6030"/>
                  </a:cubicBezTo>
                  <a:cubicBezTo>
                    <a:pt x="17245" y="4570"/>
                    <a:pt x="16138" y="3589"/>
                    <a:pt x="14639" y="3570"/>
                  </a:cubicBezTo>
                  <a:cubicBezTo>
                    <a:pt x="12033" y="3538"/>
                    <a:pt x="9426" y="3532"/>
                    <a:pt x="6820" y="3572"/>
                  </a:cubicBezTo>
                  <a:cubicBezTo>
                    <a:pt x="5129" y="3598"/>
                    <a:pt x="3926" y="4881"/>
                    <a:pt x="3921" y="6570"/>
                  </a:cubicBezTo>
                  <a:cubicBezTo>
                    <a:pt x="3912" y="9404"/>
                    <a:pt x="3912" y="12239"/>
                    <a:pt x="3921" y="15074"/>
                  </a:cubicBezTo>
                  <a:cubicBezTo>
                    <a:pt x="3926" y="16778"/>
                    <a:pt x="5155" y="18052"/>
                    <a:pt x="6874" y="18073"/>
                  </a:cubicBezTo>
                  <a:cubicBezTo>
                    <a:pt x="9448" y="18104"/>
                    <a:pt x="12022" y="18103"/>
                    <a:pt x="14596" y="18074"/>
                  </a:cubicBezTo>
                  <a:cubicBezTo>
                    <a:pt x="16310" y="18055"/>
                    <a:pt x="17497" y="16822"/>
                    <a:pt x="17558" y="15074"/>
                  </a:cubicBezTo>
                  <a:cubicBezTo>
                    <a:pt x="17573" y="14634"/>
                    <a:pt x="17570" y="14194"/>
                    <a:pt x="17560" y="13754"/>
                  </a:cubicBezTo>
                  <a:cubicBezTo>
                    <a:pt x="17553" y="13457"/>
                    <a:pt x="17650" y="13297"/>
                    <a:pt x="17976" y="13299"/>
                  </a:cubicBezTo>
                  <a:cubicBezTo>
                    <a:pt x="18986" y="13307"/>
                    <a:pt x="19996" y="13291"/>
                    <a:pt x="21006" y="13316"/>
                  </a:cubicBezTo>
                  <a:cubicBezTo>
                    <a:pt x="21143" y="13319"/>
                    <a:pt x="21392" y="13506"/>
                    <a:pt x="21393" y="13610"/>
                  </a:cubicBezTo>
                  <a:cubicBezTo>
                    <a:pt x="21405" y="15037"/>
                    <a:pt x="21582" y="16484"/>
                    <a:pt x="20959" y="17847"/>
                  </a:cubicBezTo>
                  <a:cubicBezTo>
                    <a:pt x="19905" y="20154"/>
                    <a:pt x="18100" y="21442"/>
                    <a:pt x="15580" y="21509"/>
                  </a:cubicBezTo>
                  <a:cubicBezTo>
                    <a:pt x="12357" y="21595"/>
                    <a:pt x="9130" y="21555"/>
                    <a:pt x="5905" y="21523"/>
                  </a:cubicBezTo>
                  <a:cubicBezTo>
                    <a:pt x="2793" y="21492"/>
                    <a:pt x="169" y="18984"/>
                    <a:pt x="77" y="15871"/>
                  </a:cubicBezTo>
                  <a:cubicBezTo>
                    <a:pt x="-18" y="12698"/>
                    <a:pt x="-1" y="9520"/>
                    <a:pt x="4" y="6345"/>
                  </a:cubicBezTo>
                  <a:cubicBezTo>
                    <a:pt x="8" y="4203"/>
                    <a:pt x="780" y="2402"/>
                    <a:pt x="2555" y="1111"/>
                  </a:cubicBezTo>
                  <a:cubicBezTo>
                    <a:pt x="3561" y="380"/>
                    <a:pt x="4695" y="14"/>
                    <a:pt x="5935" y="6"/>
                  </a:cubicBezTo>
                  <a:cubicBezTo>
                    <a:pt x="7532" y="-5"/>
                    <a:pt x="9128" y="3"/>
                    <a:pt x="10725" y="3"/>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29" name="Google Shape;1929;p133"/>
            <p:cNvSpPr/>
            <p:nvPr/>
          </p:nvSpPr>
          <p:spPr>
            <a:xfrm>
              <a:off x="6222999" y="3530600"/>
              <a:ext cx="196938" cy="159729"/>
            </a:xfrm>
            <a:custGeom>
              <a:avLst/>
              <a:gdLst/>
              <a:ahLst/>
              <a:cxnLst/>
              <a:rect l="l" t="t" r="r" b="b"/>
              <a:pathLst>
                <a:path w="21600" h="21585" extrusionOk="0">
                  <a:moveTo>
                    <a:pt x="6833" y="13297"/>
                  </a:moveTo>
                  <a:cubicBezTo>
                    <a:pt x="9520" y="13297"/>
                    <a:pt x="12087" y="13297"/>
                    <a:pt x="14745" y="13297"/>
                  </a:cubicBezTo>
                  <a:cubicBezTo>
                    <a:pt x="13415" y="10178"/>
                    <a:pt x="12123" y="7150"/>
                    <a:pt x="10789" y="4020"/>
                  </a:cubicBezTo>
                  <a:cubicBezTo>
                    <a:pt x="9447" y="7167"/>
                    <a:pt x="8159" y="10188"/>
                    <a:pt x="6833" y="13297"/>
                  </a:cubicBezTo>
                  <a:close/>
                  <a:moveTo>
                    <a:pt x="21600" y="21521"/>
                  </a:moveTo>
                  <a:cubicBezTo>
                    <a:pt x="21393" y="21546"/>
                    <a:pt x="21266" y="21574"/>
                    <a:pt x="21140" y="21575"/>
                  </a:cubicBezTo>
                  <a:cubicBezTo>
                    <a:pt x="20331" y="21579"/>
                    <a:pt x="19523" y="21563"/>
                    <a:pt x="18715" y="21584"/>
                  </a:cubicBezTo>
                  <a:cubicBezTo>
                    <a:pt x="18394" y="21593"/>
                    <a:pt x="18208" y="21450"/>
                    <a:pt x="18062" y="21097"/>
                  </a:cubicBezTo>
                  <a:cubicBezTo>
                    <a:pt x="17564" y="19890"/>
                    <a:pt x="17037" y="18701"/>
                    <a:pt x="16537" y="17495"/>
                  </a:cubicBezTo>
                  <a:cubicBezTo>
                    <a:pt x="16411" y="17191"/>
                    <a:pt x="16254" y="17082"/>
                    <a:pt x="15979" y="17082"/>
                  </a:cubicBezTo>
                  <a:cubicBezTo>
                    <a:pt x="12521" y="17092"/>
                    <a:pt x="9064" y="17092"/>
                    <a:pt x="5606" y="17083"/>
                  </a:cubicBezTo>
                  <a:cubicBezTo>
                    <a:pt x="5334" y="17082"/>
                    <a:pt x="5167" y="17180"/>
                    <a:pt x="5041" y="17486"/>
                  </a:cubicBezTo>
                  <a:cubicBezTo>
                    <a:pt x="4541" y="18692"/>
                    <a:pt x="4016" y="19882"/>
                    <a:pt x="3520" y="21090"/>
                  </a:cubicBezTo>
                  <a:cubicBezTo>
                    <a:pt x="3375" y="21443"/>
                    <a:pt x="3194" y="21593"/>
                    <a:pt x="2871" y="21584"/>
                  </a:cubicBezTo>
                  <a:cubicBezTo>
                    <a:pt x="2063" y="21563"/>
                    <a:pt x="1255" y="21579"/>
                    <a:pt x="447" y="21575"/>
                  </a:cubicBezTo>
                  <a:cubicBezTo>
                    <a:pt x="319" y="21575"/>
                    <a:pt x="192" y="21548"/>
                    <a:pt x="0" y="21526"/>
                  </a:cubicBezTo>
                  <a:cubicBezTo>
                    <a:pt x="71" y="21304"/>
                    <a:pt x="110" y="21139"/>
                    <a:pt x="173" y="20990"/>
                  </a:cubicBezTo>
                  <a:cubicBezTo>
                    <a:pt x="2447" y="15661"/>
                    <a:pt x="4724" y="10334"/>
                    <a:pt x="6999" y="5005"/>
                  </a:cubicBezTo>
                  <a:cubicBezTo>
                    <a:pt x="7646" y="3489"/>
                    <a:pt x="8296" y="1974"/>
                    <a:pt x="8931" y="451"/>
                  </a:cubicBezTo>
                  <a:cubicBezTo>
                    <a:pt x="9062" y="136"/>
                    <a:pt x="9220" y="-7"/>
                    <a:pt x="9516" y="0"/>
                  </a:cubicBezTo>
                  <a:cubicBezTo>
                    <a:pt x="10363" y="21"/>
                    <a:pt x="11212" y="20"/>
                    <a:pt x="12059" y="0"/>
                  </a:cubicBezTo>
                  <a:cubicBezTo>
                    <a:pt x="12352" y="-7"/>
                    <a:pt x="12512" y="128"/>
                    <a:pt x="12646" y="444"/>
                  </a:cubicBezTo>
                  <a:cubicBezTo>
                    <a:pt x="14338" y="4436"/>
                    <a:pt x="16038" y="8422"/>
                    <a:pt x="17739" y="12408"/>
                  </a:cubicBezTo>
                  <a:cubicBezTo>
                    <a:pt x="18952" y="15254"/>
                    <a:pt x="20169" y="18097"/>
                    <a:pt x="21383" y="20942"/>
                  </a:cubicBezTo>
                  <a:cubicBezTo>
                    <a:pt x="21450" y="21098"/>
                    <a:pt x="21504" y="21262"/>
                    <a:pt x="21600" y="2152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0" name="Google Shape;1930;p133"/>
            <p:cNvSpPr/>
            <p:nvPr/>
          </p:nvSpPr>
          <p:spPr>
            <a:xfrm>
              <a:off x="6642099" y="3530599"/>
              <a:ext cx="109247" cy="159731"/>
            </a:xfrm>
            <a:custGeom>
              <a:avLst/>
              <a:gdLst/>
              <a:ahLst/>
              <a:cxnLst/>
              <a:rect l="l" t="t" r="r" b="b"/>
              <a:pathLst>
                <a:path w="21516" h="21578" extrusionOk="0">
                  <a:moveTo>
                    <a:pt x="21371" y="157"/>
                  </a:moveTo>
                  <a:cubicBezTo>
                    <a:pt x="16583" y="3571"/>
                    <a:pt x="11794" y="6984"/>
                    <a:pt x="6945" y="10442"/>
                  </a:cubicBezTo>
                  <a:cubicBezTo>
                    <a:pt x="11781" y="14111"/>
                    <a:pt x="16586" y="17756"/>
                    <a:pt x="21516" y="21497"/>
                  </a:cubicBezTo>
                  <a:cubicBezTo>
                    <a:pt x="21147" y="21532"/>
                    <a:pt x="20935" y="21569"/>
                    <a:pt x="20723" y="21569"/>
                  </a:cubicBezTo>
                  <a:cubicBezTo>
                    <a:pt x="18820" y="21574"/>
                    <a:pt x="16916" y="21592"/>
                    <a:pt x="15015" y="21555"/>
                  </a:cubicBezTo>
                  <a:cubicBezTo>
                    <a:pt x="14620" y="21547"/>
                    <a:pt x="14126" y="21395"/>
                    <a:pt x="13860" y="21195"/>
                  </a:cubicBezTo>
                  <a:cubicBezTo>
                    <a:pt x="10640" y="18774"/>
                    <a:pt x="7453" y="16331"/>
                    <a:pt x="4258" y="13893"/>
                  </a:cubicBezTo>
                  <a:cubicBezTo>
                    <a:pt x="2923" y="12874"/>
                    <a:pt x="1598" y="11849"/>
                    <a:pt x="246" y="10841"/>
                  </a:cubicBezTo>
                  <a:cubicBezTo>
                    <a:pt x="-84" y="10595"/>
                    <a:pt x="-82" y="10430"/>
                    <a:pt x="252" y="10189"/>
                  </a:cubicBezTo>
                  <a:cubicBezTo>
                    <a:pt x="2826" y="8335"/>
                    <a:pt x="5388" y="6472"/>
                    <a:pt x="7948" y="4609"/>
                  </a:cubicBezTo>
                  <a:cubicBezTo>
                    <a:pt x="9856" y="3220"/>
                    <a:pt x="11765" y="1832"/>
                    <a:pt x="13652" y="431"/>
                  </a:cubicBezTo>
                  <a:cubicBezTo>
                    <a:pt x="14053" y="132"/>
                    <a:pt x="14470" y="-8"/>
                    <a:pt x="15076" y="0"/>
                  </a:cubicBezTo>
                  <a:cubicBezTo>
                    <a:pt x="16907" y="24"/>
                    <a:pt x="18739" y="8"/>
                    <a:pt x="20571" y="10"/>
                  </a:cubicBezTo>
                  <a:cubicBezTo>
                    <a:pt x="20803" y="10"/>
                    <a:pt x="21035" y="23"/>
                    <a:pt x="21268" y="30"/>
                  </a:cubicBezTo>
                  <a:cubicBezTo>
                    <a:pt x="21302" y="72"/>
                    <a:pt x="21337" y="114"/>
                    <a:pt x="21371" y="157"/>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1" name="Google Shape;1931;p133"/>
            <p:cNvSpPr/>
            <p:nvPr/>
          </p:nvSpPr>
          <p:spPr>
            <a:xfrm>
              <a:off x="6604000" y="3530599"/>
              <a:ext cx="30666" cy="159663"/>
            </a:xfrm>
            <a:custGeom>
              <a:avLst/>
              <a:gdLst/>
              <a:ahLst/>
              <a:cxnLst/>
              <a:rect l="l" t="t" r="r" b="b"/>
              <a:pathLst>
                <a:path w="21596" h="21598" extrusionOk="0">
                  <a:moveTo>
                    <a:pt x="1" y="10805"/>
                  </a:moveTo>
                  <a:cubicBezTo>
                    <a:pt x="1" y="7423"/>
                    <a:pt x="-2" y="4042"/>
                    <a:pt x="5" y="660"/>
                  </a:cubicBezTo>
                  <a:cubicBezTo>
                    <a:pt x="6" y="10"/>
                    <a:pt x="49" y="3"/>
                    <a:pt x="3422" y="1"/>
                  </a:cubicBezTo>
                  <a:cubicBezTo>
                    <a:pt x="8355" y="-1"/>
                    <a:pt x="13289" y="-1"/>
                    <a:pt x="18221" y="1"/>
                  </a:cubicBezTo>
                  <a:cubicBezTo>
                    <a:pt x="21549" y="3"/>
                    <a:pt x="21593" y="11"/>
                    <a:pt x="21594" y="668"/>
                  </a:cubicBezTo>
                  <a:cubicBezTo>
                    <a:pt x="21598" y="7154"/>
                    <a:pt x="21596" y="13641"/>
                    <a:pt x="21596" y="20127"/>
                  </a:cubicBezTo>
                  <a:cubicBezTo>
                    <a:pt x="21596" y="21597"/>
                    <a:pt x="21596" y="21597"/>
                    <a:pt x="13965" y="21597"/>
                  </a:cubicBezTo>
                  <a:cubicBezTo>
                    <a:pt x="10478" y="21597"/>
                    <a:pt x="6991" y="21599"/>
                    <a:pt x="3503" y="21597"/>
                  </a:cubicBezTo>
                  <a:cubicBezTo>
                    <a:pt x="36" y="21595"/>
                    <a:pt x="4" y="21589"/>
                    <a:pt x="3" y="20902"/>
                  </a:cubicBezTo>
                  <a:cubicBezTo>
                    <a:pt x="-1" y="17537"/>
                    <a:pt x="1" y="14171"/>
                    <a:pt x="1" y="10805"/>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2" name="Google Shape;1932;p133"/>
            <p:cNvSpPr/>
            <p:nvPr/>
          </p:nvSpPr>
          <p:spPr>
            <a:xfrm>
              <a:off x="6159499" y="3746499"/>
              <a:ext cx="61852" cy="48638"/>
            </a:xfrm>
            <a:custGeom>
              <a:avLst/>
              <a:gdLst/>
              <a:ahLst/>
              <a:cxnLst/>
              <a:rect l="l" t="t" r="r" b="b"/>
              <a:pathLst>
                <a:path w="21589" h="20741" extrusionOk="0">
                  <a:moveTo>
                    <a:pt x="10831" y="15006"/>
                  </a:moveTo>
                  <a:cubicBezTo>
                    <a:pt x="13004" y="10513"/>
                    <a:pt x="15038" y="6312"/>
                    <a:pt x="17069" y="2108"/>
                  </a:cubicBezTo>
                  <a:cubicBezTo>
                    <a:pt x="17969" y="245"/>
                    <a:pt x="19237" y="-410"/>
                    <a:pt x="20951" y="249"/>
                  </a:cubicBezTo>
                  <a:cubicBezTo>
                    <a:pt x="21230" y="356"/>
                    <a:pt x="21557" y="968"/>
                    <a:pt x="21559" y="1349"/>
                  </a:cubicBezTo>
                  <a:cubicBezTo>
                    <a:pt x="21598" y="7377"/>
                    <a:pt x="21586" y="13405"/>
                    <a:pt x="21589" y="19433"/>
                  </a:cubicBezTo>
                  <a:cubicBezTo>
                    <a:pt x="21590" y="20938"/>
                    <a:pt x="20671" y="20600"/>
                    <a:pt x="19960" y="20649"/>
                  </a:cubicBezTo>
                  <a:cubicBezTo>
                    <a:pt x="19143" y="20705"/>
                    <a:pt x="18443" y="20634"/>
                    <a:pt x="18458" y="19242"/>
                  </a:cubicBezTo>
                  <a:cubicBezTo>
                    <a:pt x="18494" y="15893"/>
                    <a:pt x="18467" y="12544"/>
                    <a:pt x="18466" y="9195"/>
                  </a:cubicBezTo>
                  <a:cubicBezTo>
                    <a:pt x="18466" y="8644"/>
                    <a:pt x="18466" y="8093"/>
                    <a:pt x="18174" y="7414"/>
                  </a:cubicBezTo>
                  <a:cubicBezTo>
                    <a:pt x="17587" y="8617"/>
                    <a:pt x="16996" y="9816"/>
                    <a:pt x="16414" y="11023"/>
                  </a:cubicBezTo>
                  <a:cubicBezTo>
                    <a:pt x="15068" y="13820"/>
                    <a:pt x="13741" y="16631"/>
                    <a:pt x="12378" y="19416"/>
                  </a:cubicBezTo>
                  <a:cubicBezTo>
                    <a:pt x="11509" y="21190"/>
                    <a:pt x="10102" y="21179"/>
                    <a:pt x="9240" y="19401"/>
                  </a:cubicBezTo>
                  <a:cubicBezTo>
                    <a:pt x="7499" y="15812"/>
                    <a:pt x="5780" y="12206"/>
                    <a:pt x="4048" y="8611"/>
                  </a:cubicBezTo>
                  <a:cubicBezTo>
                    <a:pt x="3822" y="8143"/>
                    <a:pt x="3567" y="7695"/>
                    <a:pt x="3126" y="6860"/>
                  </a:cubicBezTo>
                  <a:cubicBezTo>
                    <a:pt x="3126" y="10945"/>
                    <a:pt x="3127" y="14583"/>
                    <a:pt x="3126" y="18220"/>
                  </a:cubicBezTo>
                  <a:cubicBezTo>
                    <a:pt x="3125" y="20637"/>
                    <a:pt x="2872" y="20893"/>
                    <a:pt x="958" y="20656"/>
                  </a:cubicBezTo>
                  <a:cubicBezTo>
                    <a:pt x="266" y="20570"/>
                    <a:pt x="0" y="20185"/>
                    <a:pt x="1" y="19372"/>
                  </a:cubicBezTo>
                  <a:cubicBezTo>
                    <a:pt x="8" y="13396"/>
                    <a:pt x="10" y="7419"/>
                    <a:pt x="0" y="1443"/>
                  </a:cubicBezTo>
                  <a:cubicBezTo>
                    <a:pt x="-2" y="524"/>
                    <a:pt x="344" y="249"/>
                    <a:pt x="1069" y="142"/>
                  </a:cubicBezTo>
                  <a:cubicBezTo>
                    <a:pt x="2839" y="-120"/>
                    <a:pt x="3996" y="474"/>
                    <a:pt x="4901" y="2582"/>
                  </a:cubicBezTo>
                  <a:cubicBezTo>
                    <a:pt x="6677" y="6721"/>
                    <a:pt x="8742" y="10676"/>
                    <a:pt x="10831" y="15006"/>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3" name="Google Shape;1933;p133"/>
            <p:cNvSpPr/>
            <p:nvPr/>
          </p:nvSpPr>
          <p:spPr>
            <a:xfrm>
              <a:off x="6819899" y="3746500"/>
              <a:ext cx="48032" cy="48342"/>
            </a:xfrm>
            <a:custGeom>
              <a:avLst/>
              <a:gdLst/>
              <a:ahLst/>
              <a:cxnLst/>
              <a:rect l="l" t="t" r="r" b="b"/>
              <a:pathLst>
                <a:path w="21563" h="21343" extrusionOk="0">
                  <a:moveTo>
                    <a:pt x="17236" y="14741"/>
                  </a:moveTo>
                  <a:cubicBezTo>
                    <a:pt x="17276" y="13873"/>
                    <a:pt x="17321" y="13316"/>
                    <a:pt x="17323" y="12759"/>
                  </a:cubicBezTo>
                  <a:cubicBezTo>
                    <a:pt x="17330" y="9079"/>
                    <a:pt x="17384" y="5398"/>
                    <a:pt x="17305" y="1720"/>
                  </a:cubicBezTo>
                  <a:cubicBezTo>
                    <a:pt x="17268" y="-18"/>
                    <a:pt x="18335" y="89"/>
                    <a:pt x="19535" y="56"/>
                  </a:cubicBezTo>
                  <a:cubicBezTo>
                    <a:pt x="20800" y="20"/>
                    <a:pt x="21579" y="216"/>
                    <a:pt x="21563" y="1758"/>
                  </a:cubicBezTo>
                  <a:cubicBezTo>
                    <a:pt x="21501" y="7730"/>
                    <a:pt x="21522" y="13704"/>
                    <a:pt x="21551" y="19677"/>
                  </a:cubicBezTo>
                  <a:cubicBezTo>
                    <a:pt x="21557" y="20822"/>
                    <a:pt x="21134" y="21249"/>
                    <a:pt x="19942" y="21325"/>
                  </a:cubicBezTo>
                  <a:cubicBezTo>
                    <a:pt x="18074" y="21446"/>
                    <a:pt x="16705" y="20977"/>
                    <a:pt x="15486" y="19434"/>
                  </a:cubicBezTo>
                  <a:cubicBezTo>
                    <a:pt x="12328" y="15436"/>
                    <a:pt x="8988" y="11577"/>
                    <a:pt x="5713" y="7669"/>
                  </a:cubicBezTo>
                  <a:cubicBezTo>
                    <a:pt x="5388" y="7281"/>
                    <a:pt x="5013" y="6933"/>
                    <a:pt x="4288" y="6179"/>
                  </a:cubicBezTo>
                  <a:cubicBezTo>
                    <a:pt x="4288" y="7827"/>
                    <a:pt x="4289" y="8974"/>
                    <a:pt x="4288" y="10122"/>
                  </a:cubicBezTo>
                  <a:cubicBezTo>
                    <a:pt x="4288" y="13268"/>
                    <a:pt x="4216" y="16417"/>
                    <a:pt x="4315" y="19561"/>
                  </a:cubicBezTo>
                  <a:cubicBezTo>
                    <a:pt x="4368" y="21244"/>
                    <a:pt x="3424" y="21312"/>
                    <a:pt x="2155" y="21314"/>
                  </a:cubicBezTo>
                  <a:cubicBezTo>
                    <a:pt x="878" y="21317"/>
                    <a:pt x="-21" y="21228"/>
                    <a:pt x="1" y="19554"/>
                  </a:cubicBezTo>
                  <a:cubicBezTo>
                    <a:pt x="76" y="13635"/>
                    <a:pt x="56" y="7715"/>
                    <a:pt x="10" y="1795"/>
                  </a:cubicBezTo>
                  <a:cubicBezTo>
                    <a:pt x="0" y="463"/>
                    <a:pt x="534" y="140"/>
                    <a:pt x="1828" y="27"/>
                  </a:cubicBezTo>
                  <a:cubicBezTo>
                    <a:pt x="3898" y="-154"/>
                    <a:pt x="5233" y="598"/>
                    <a:pt x="6492" y="2179"/>
                  </a:cubicBezTo>
                  <a:cubicBezTo>
                    <a:pt x="9633" y="6123"/>
                    <a:pt x="12945" y="9935"/>
                    <a:pt x="16196" y="13793"/>
                  </a:cubicBezTo>
                  <a:cubicBezTo>
                    <a:pt x="16420" y="14059"/>
                    <a:pt x="16712" y="14268"/>
                    <a:pt x="17236" y="1474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4" name="Google Shape;1934;p133"/>
            <p:cNvSpPr/>
            <p:nvPr/>
          </p:nvSpPr>
          <p:spPr>
            <a:xfrm>
              <a:off x="6959600" y="3746500"/>
              <a:ext cx="47884" cy="48059"/>
            </a:xfrm>
            <a:custGeom>
              <a:avLst/>
              <a:gdLst/>
              <a:ahLst/>
              <a:cxnLst/>
              <a:rect l="l" t="t" r="r" b="b"/>
              <a:pathLst>
                <a:path w="21545" h="21551" extrusionOk="0">
                  <a:moveTo>
                    <a:pt x="10753" y="8"/>
                  </a:moveTo>
                  <a:cubicBezTo>
                    <a:pt x="12275" y="8"/>
                    <a:pt x="13798" y="-12"/>
                    <a:pt x="15320" y="13"/>
                  </a:cubicBezTo>
                  <a:cubicBezTo>
                    <a:pt x="18737" y="67"/>
                    <a:pt x="21320" y="2511"/>
                    <a:pt x="21533" y="5863"/>
                  </a:cubicBezTo>
                  <a:cubicBezTo>
                    <a:pt x="21585" y="6681"/>
                    <a:pt x="21510" y="7527"/>
                    <a:pt x="20446" y="7461"/>
                  </a:cubicBezTo>
                  <a:cubicBezTo>
                    <a:pt x="19379" y="7396"/>
                    <a:pt x="17931" y="8209"/>
                    <a:pt x="17393" y="6517"/>
                  </a:cubicBezTo>
                  <a:cubicBezTo>
                    <a:pt x="16627" y="4111"/>
                    <a:pt x="16141" y="3715"/>
                    <a:pt x="13582" y="3704"/>
                  </a:cubicBezTo>
                  <a:cubicBezTo>
                    <a:pt x="11515" y="3696"/>
                    <a:pt x="9449" y="3681"/>
                    <a:pt x="7383" y="3712"/>
                  </a:cubicBezTo>
                  <a:cubicBezTo>
                    <a:pt x="5387" y="3743"/>
                    <a:pt x="4244" y="4642"/>
                    <a:pt x="4142" y="6607"/>
                  </a:cubicBezTo>
                  <a:cubicBezTo>
                    <a:pt x="4000" y="9362"/>
                    <a:pt x="4016" y="12134"/>
                    <a:pt x="4133" y="14892"/>
                  </a:cubicBezTo>
                  <a:cubicBezTo>
                    <a:pt x="4209" y="16710"/>
                    <a:pt x="5216" y="17723"/>
                    <a:pt x="7033" y="17812"/>
                  </a:cubicBezTo>
                  <a:cubicBezTo>
                    <a:pt x="9527" y="17935"/>
                    <a:pt x="12035" y="17908"/>
                    <a:pt x="14529" y="17780"/>
                  </a:cubicBezTo>
                  <a:cubicBezTo>
                    <a:pt x="15263" y="17743"/>
                    <a:pt x="16142" y="17302"/>
                    <a:pt x="16635" y="16758"/>
                  </a:cubicBezTo>
                  <a:cubicBezTo>
                    <a:pt x="17073" y="16276"/>
                    <a:pt x="17223" y="15383"/>
                    <a:pt x="17169" y="14696"/>
                  </a:cubicBezTo>
                  <a:cubicBezTo>
                    <a:pt x="17151" y="14467"/>
                    <a:pt x="16118" y="14198"/>
                    <a:pt x="15535" y="14158"/>
                  </a:cubicBezTo>
                  <a:cubicBezTo>
                    <a:pt x="14290" y="14073"/>
                    <a:pt x="13035" y="14107"/>
                    <a:pt x="11785" y="14128"/>
                  </a:cubicBezTo>
                  <a:cubicBezTo>
                    <a:pt x="10705" y="14147"/>
                    <a:pt x="10524" y="13455"/>
                    <a:pt x="10564" y="12626"/>
                  </a:cubicBezTo>
                  <a:cubicBezTo>
                    <a:pt x="10606" y="11762"/>
                    <a:pt x="10273" y="10558"/>
                    <a:pt x="11684" y="10523"/>
                  </a:cubicBezTo>
                  <a:cubicBezTo>
                    <a:pt x="14617" y="10450"/>
                    <a:pt x="17556" y="10462"/>
                    <a:pt x="20488" y="10558"/>
                  </a:cubicBezTo>
                  <a:cubicBezTo>
                    <a:pt x="20854" y="10570"/>
                    <a:pt x="21491" y="11295"/>
                    <a:pt x="21498" y="11699"/>
                  </a:cubicBezTo>
                  <a:cubicBezTo>
                    <a:pt x="21530" y="13423"/>
                    <a:pt x="21560" y="15185"/>
                    <a:pt x="21240" y="16868"/>
                  </a:cubicBezTo>
                  <a:cubicBezTo>
                    <a:pt x="20728" y="19560"/>
                    <a:pt x="18412" y="21367"/>
                    <a:pt x="15450" y="21467"/>
                  </a:cubicBezTo>
                  <a:cubicBezTo>
                    <a:pt x="12354" y="21572"/>
                    <a:pt x="9248" y="21588"/>
                    <a:pt x="6154" y="21460"/>
                  </a:cubicBezTo>
                  <a:cubicBezTo>
                    <a:pt x="2500" y="21310"/>
                    <a:pt x="111" y="18788"/>
                    <a:pt x="43" y="15156"/>
                  </a:cubicBezTo>
                  <a:cubicBezTo>
                    <a:pt x="-13" y="12176"/>
                    <a:pt x="-15" y="9194"/>
                    <a:pt x="43" y="6215"/>
                  </a:cubicBezTo>
                  <a:cubicBezTo>
                    <a:pt x="115" y="2465"/>
                    <a:pt x="2608" y="47"/>
                    <a:pt x="6348" y="10"/>
                  </a:cubicBezTo>
                  <a:cubicBezTo>
                    <a:pt x="7816" y="-5"/>
                    <a:pt x="9284" y="7"/>
                    <a:pt x="10753" y="8"/>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5" name="Google Shape;1935;p133"/>
            <p:cNvSpPr/>
            <p:nvPr/>
          </p:nvSpPr>
          <p:spPr>
            <a:xfrm>
              <a:off x="6019800" y="3746500"/>
              <a:ext cx="48057" cy="48065"/>
            </a:xfrm>
            <a:custGeom>
              <a:avLst/>
              <a:gdLst/>
              <a:ahLst/>
              <a:cxnLst/>
              <a:rect l="l" t="t" r="r" b="b"/>
              <a:pathLst>
                <a:path w="21526" h="21554" extrusionOk="0">
                  <a:moveTo>
                    <a:pt x="17263" y="10750"/>
                  </a:moveTo>
                  <a:cubicBezTo>
                    <a:pt x="17263" y="9343"/>
                    <a:pt x="17305" y="7933"/>
                    <a:pt x="17252" y="6527"/>
                  </a:cubicBezTo>
                  <a:cubicBezTo>
                    <a:pt x="17185" y="4754"/>
                    <a:pt x="16272" y="3773"/>
                    <a:pt x="14547" y="3729"/>
                  </a:cubicBezTo>
                  <a:cubicBezTo>
                    <a:pt x="12060" y="3665"/>
                    <a:pt x="9567" y="3659"/>
                    <a:pt x="7080" y="3733"/>
                  </a:cubicBezTo>
                  <a:cubicBezTo>
                    <a:pt x="5238" y="3788"/>
                    <a:pt x="4302" y="4780"/>
                    <a:pt x="4275" y="6609"/>
                  </a:cubicBezTo>
                  <a:cubicBezTo>
                    <a:pt x="4236" y="9370"/>
                    <a:pt x="4273" y="12132"/>
                    <a:pt x="4261" y="14894"/>
                  </a:cubicBezTo>
                  <a:cubicBezTo>
                    <a:pt x="4254" y="16508"/>
                    <a:pt x="5082" y="17600"/>
                    <a:pt x="6614" y="17682"/>
                  </a:cubicBezTo>
                  <a:cubicBezTo>
                    <a:pt x="9410" y="17831"/>
                    <a:pt x="12225" y="17804"/>
                    <a:pt x="15023" y="17662"/>
                  </a:cubicBezTo>
                  <a:cubicBezTo>
                    <a:pt x="16532" y="17586"/>
                    <a:pt x="17264" y="16498"/>
                    <a:pt x="17263" y="14974"/>
                  </a:cubicBezTo>
                  <a:cubicBezTo>
                    <a:pt x="17262" y="13566"/>
                    <a:pt x="17263" y="12158"/>
                    <a:pt x="17263" y="10750"/>
                  </a:cubicBezTo>
                  <a:close/>
                  <a:moveTo>
                    <a:pt x="10822" y="5"/>
                  </a:moveTo>
                  <a:cubicBezTo>
                    <a:pt x="12284" y="5"/>
                    <a:pt x="13746" y="-7"/>
                    <a:pt x="15207" y="7"/>
                  </a:cubicBezTo>
                  <a:cubicBezTo>
                    <a:pt x="18793" y="43"/>
                    <a:pt x="21309" y="2340"/>
                    <a:pt x="21442" y="5910"/>
                  </a:cubicBezTo>
                  <a:cubicBezTo>
                    <a:pt x="21561" y="9102"/>
                    <a:pt x="21545" y="12304"/>
                    <a:pt x="21450" y="15497"/>
                  </a:cubicBezTo>
                  <a:cubicBezTo>
                    <a:pt x="21351" y="18834"/>
                    <a:pt x="18964" y="21278"/>
                    <a:pt x="15532" y="21441"/>
                  </a:cubicBezTo>
                  <a:cubicBezTo>
                    <a:pt x="12345" y="21592"/>
                    <a:pt x="9140" y="21593"/>
                    <a:pt x="5954" y="21439"/>
                  </a:cubicBezTo>
                  <a:cubicBezTo>
                    <a:pt x="2610" y="21278"/>
                    <a:pt x="277" y="18941"/>
                    <a:pt x="115" y="15591"/>
                  </a:cubicBezTo>
                  <a:cubicBezTo>
                    <a:pt x="-39" y="12403"/>
                    <a:pt x="-37" y="9196"/>
                    <a:pt x="112" y="6007"/>
                  </a:cubicBezTo>
                  <a:cubicBezTo>
                    <a:pt x="289" y="2237"/>
                    <a:pt x="2789" y="29"/>
                    <a:pt x="6600" y="6"/>
                  </a:cubicBezTo>
                  <a:cubicBezTo>
                    <a:pt x="8007" y="-3"/>
                    <a:pt x="9415" y="4"/>
                    <a:pt x="10822" y="5"/>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6" name="Google Shape;1936;p133"/>
            <p:cNvSpPr/>
            <p:nvPr/>
          </p:nvSpPr>
          <p:spPr>
            <a:xfrm>
              <a:off x="6324600" y="3746500"/>
              <a:ext cx="47390" cy="48019"/>
            </a:xfrm>
            <a:custGeom>
              <a:avLst/>
              <a:gdLst/>
              <a:ahLst/>
              <a:cxnLst/>
              <a:rect l="l" t="t" r="r" b="b"/>
              <a:pathLst>
                <a:path w="21275" h="21413" extrusionOk="0">
                  <a:moveTo>
                    <a:pt x="9866" y="9098"/>
                  </a:moveTo>
                  <a:cubicBezTo>
                    <a:pt x="11112" y="9098"/>
                    <a:pt x="12357" y="9111"/>
                    <a:pt x="13602" y="9095"/>
                  </a:cubicBezTo>
                  <a:cubicBezTo>
                    <a:pt x="15722" y="9067"/>
                    <a:pt x="16990" y="8047"/>
                    <a:pt x="16956" y="6423"/>
                  </a:cubicBezTo>
                  <a:cubicBezTo>
                    <a:pt x="16922" y="4808"/>
                    <a:pt x="15636" y="3767"/>
                    <a:pt x="13550" y="3731"/>
                  </a:cubicBezTo>
                  <a:cubicBezTo>
                    <a:pt x="11710" y="3699"/>
                    <a:pt x="9868" y="3689"/>
                    <a:pt x="8027" y="3727"/>
                  </a:cubicBezTo>
                  <a:cubicBezTo>
                    <a:pt x="3919" y="3810"/>
                    <a:pt x="4305" y="2840"/>
                    <a:pt x="4294" y="7722"/>
                  </a:cubicBezTo>
                  <a:cubicBezTo>
                    <a:pt x="4292" y="8788"/>
                    <a:pt x="4811" y="9132"/>
                    <a:pt x="5805" y="9105"/>
                  </a:cubicBezTo>
                  <a:cubicBezTo>
                    <a:pt x="7158" y="9068"/>
                    <a:pt x="8513" y="9096"/>
                    <a:pt x="9866" y="9098"/>
                  </a:cubicBezTo>
                  <a:close/>
                  <a:moveTo>
                    <a:pt x="25" y="10611"/>
                  </a:moveTo>
                  <a:cubicBezTo>
                    <a:pt x="25" y="7650"/>
                    <a:pt x="63" y="4689"/>
                    <a:pt x="7" y="1730"/>
                  </a:cubicBezTo>
                  <a:cubicBezTo>
                    <a:pt x="-16" y="516"/>
                    <a:pt x="352" y="-15"/>
                    <a:pt x="1663" y="1"/>
                  </a:cubicBezTo>
                  <a:cubicBezTo>
                    <a:pt x="6159" y="57"/>
                    <a:pt x="10656" y="-16"/>
                    <a:pt x="15151" y="38"/>
                  </a:cubicBezTo>
                  <a:cubicBezTo>
                    <a:pt x="18456" y="77"/>
                    <a:pt x="20940" y="2491"/>
                    <a:pt x="21243" y="5809"/>
                  </a:cubicBezTo>
                  <a:cubicBezTo>
                    <a:pt x="21561" y="9285"/>
                    <a:pt x="19480" y="12373"/>
                    <a:pt x="16128" y="12741"/>
                  </a:cubicBezTo>
                  <a:cubicBezTo>
                    <a:pt x="12968" y="13088"/>
                    <a:pt x="9752" y="12944"/>
                    <a:pt x="6560" y="12994"/>
                  </a:cubicBezTo>
                  <a:cubicBezTo>
                    <a:pt x="4347" y="13028"/>
                    <a:pt x="4306" y="13051"/>
                    <a:pt x="4296" y="15279"/>
                  </a:cubicBezTo>
                  <a:cubicBezTo>
                    <a:pt x="4289" y="16786"/>
                    <a:pt x="4249" y="18294"/>
                    <a:pt x="4299" y="19800"/>
                  </a:cubicBezTo>
                  <a:cubicBezTo>
                    <a:pt x="4359" y="21584"/>
                    <a:pt x="3119" y="21384"/>
                    <a:pt x="1975" y="21410"/>
                  </a:cubicBezTo>
                  <a:cubicBezTo>
                    <a:pt x="845" y="21436"/>
                    <a:pt x="-39" y="21350"/>
                    <a:pt x="2" y="19814"/>
                  </a:cubicBezTo>
                  <a:cubicBezTo>
                    <a:pt x="83" y="16748"/>
                    <a:pt x="26" y="13679"/>
                    <a:pt x="25" y="1061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7" name="Google Shape;1937;p133"/>
            <p:cNvSpPr/>
            <p:nvPr/>
          </p:nvSpPr>
          <p:spPr>
            <a:xfrm>
              <a:off x="5892799" y="3746499"/>
              <a:ext cx="47896" cy="48020"/>
            </a:xfrm>
            <a:custGeom>
              <a:avLst/>
              <a:gdLst/>
              <a:ahLst/>
              <a:cxnLst/>
              <a:rect l="l" t="t" r="r" b="b"/>
              <a:pathLst>
                <a:path w="21311" h="21558" extrusionOk="0">
                  <a:moveTo>
                    <a:pt x="10617" y="11"/>
                  </a:moveTo>
                  <a:cubicBezTo>
                    <a:pt x="12175" y="13"/>
                    <a:pt x="13735" y="-20"/>
                    <a:pt x="15292" y="19"/>
                  </a:cubicBezTo>
                  <a:cubicBezTo>
                    <a:pt x="18886" y="110"/>
                    <a:pt x="21593" y="3262"/>
                    <a:pt x="21288" y="6862"/>
                  </a:cubicBezTo>
                  <a:cubicBezTo>
                    <a:pt x="21182" y="8107"/>
                    <a:pt x="20419" y="8241"/>
                    <a:pt x="19506" y="8167"/>
                  </a:cubicBezTo>
                  <a:cubicBezTo>
                    <a:pt x="18582" y="8092"/>
                    <a:pt x="17367" y="8606"/>
                    <a:pt x="17119" y="6992"/>
                  </a:cubicBezTo>
                  <a:cubicBezTo>
                    <a:pt x="16689" y="4199"/>
                    <a:pt x="16117" y="3722"/>
                    <a:pt x="13379" y="3710"/>
                  </a:cubicBezTo>
                  <a:cubicBezTo>
                    <a:pt x="11336" y="3701"/>
                    <a:pt x="9294" y="3684"/>
                    <a:pt x="7252" y="3718"/>
                  </a:cubicBezTo>
                  <a:cubicBezTo>
                    <a:pt x="5180" y="3751"/>
                    <a:pt x="4243" y="4634"/>
                    <a:pt x="4209" y="6658"/>
                  </a:cubicBezTo>
                  <a:cubicBezTo>
                    <a:pt x="4162" y="9421"/>
                    <a:pt x="4203" y="12186"/>
                    <a:pt x="4195" y="14951"/>
                  </a:cubicBezTo>
                  <a:cubicBezTo>
                    <a:pt x="4190" y="16562"/>
                    <a:pt x="4972" y="17636"/>
                    <a:pt x="6540" y="17710"/>
                  </a:cubicBezTo>
                  <a:cubicBezTo>
                    <a:pt x="9266" y="17840"/>
                    <a:pt x="12009" y="17860"/>
                    <a:pt x="14733" y="17710"/>
                  </a:cubicBezTo>
                  <a:cubicBezTo>
                    <a:pt x="16250" y="17626"/>
                    <a:pt x="17058" y="16559"/>
                    <a:pt x="17118" y="14944"/>
                  </a:cubicBezTo>
                  <a:cubicBezTo>
                    <a:pt x="17187" y="13087"/>
                    <a:pt x="17449" y="13003"/>
                    <a:pt x="19766" y="13064"/>
                  </a:cubicBezTo>
                  <a:cubicBezTo>
                    <a:pt x="21311" y="13104"/>
                    <a:pt x="21320" y="14064"/>
                    <a:pt x="21267" y="15156"/>
                  </a:cubicBezTo>
                  <a:cubicBezTo>
                    <a:pt x="21082" y="18985"/>
                    <a:pt x="18684" y="21418"/>
                    <a:pt x="14892" y="21506"/>
                  </a:cubicBezTo>
                  <a:cubicBezTo>
                    <a:pt x="12045" y="21572"/>
                    <a:pt x="9194" y="21580"/>
                    <a:pt x="6348" y="21500"/>
                  </a:cubicBezTo>
                  <a:cubicBezTo>
                    <a:pt x="2456" y="21391"/>
                    <a:pt x="53" y="18881"/>
                    <a:pt x="20" y="14984"/>
                  </a:cubicBezTo>
                  <a:cubicBezTo>
                    <a:pt x="-6" y="12111"/>
                    <a:pt x="-7" y="9238"/>
                    <a:pt x="20" y="6365"/>
                  </a:cubicBezTo>
                  <a:cubicBezTo>
                    <a:pt x="57" y="2446"/>
                    <a:pt x="2504" y="34"/>
                    <a:pt x="6425" y="10"/>
                  </a:cubicBezTo>
                  <a:cubicBezTo>
                    <a:pt x="7822" y="2"/>
                    <a:pt x="9220" y="9"/>
                    <a:pt x="10617" y="1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8" name="Google Shape;1938;p133"/>
            <p:cNvSpPr/>
            <p:nvPr/>
          </p:nvSpPr>
          <p:spPr>
            <a:xfrm>
              <a:off x="6451599" y="3746500"/>
              <a:ext cx="47947" cy="48160"/>
            </a:xfrm>
            <a:custGeom>
              <a:avLst/>
              <a:gdLst/>
              <a:ahLst/>
              <a:cxnLst/>
              <a:rect l="l" t="t" r="r" b="b"/>
              <a:pathLst>
                <a:path w="21453" h="20939" extrusionOk="0">
                  <a:moveTo>
                    <a:pt x="21419" y="8370"/>
                  </a:moveTo>
                  <a:cubicBezTo>
                    <a:pt x="21419" y="10470"/>
                    <a:pt x="21448" y="12571"/>
                    <a:pt x="21412" y="14670"/>
                  </a:cubicBezTo>
                  <a:cubicBezTo>
                    <a:pt x="21353" y="18212"/>
                    <a:pt x="19042" y="20674"/>
                    <a:pt x="15406" y="20837"/>
                  </a:cubicBezTo>
                  <a:cubicBezTo>
                    <a:pt x="12278" y="20977"/>
                    <a:pt x="9134" y="20968"/>
                    <a:pt x="6005" y="20843"/>
                  </a:cubicBezTo>
                  <a:cubicBezTo>
                    <a:pt x="2753" y="20713"/>
                    <a:pt x="398" y="18716"/>
                    <a:pt x="212" y="15543"/>
                  </a:cubicBezTo>
                  <a:cubicBezTo>
                    <a:pt x="-66" y="10781"/>
                    <a:pt x="-3" y="5997"/>
                    <a:pt x="33" y="1224"/>
                  </a:cubicBezTo>
                  <a:cubicBezTo>
                    <a:pt x="47" y="-623"/>
                    <a:pt x="1671" y="212"/>
                    <a:pt x="2642" y="63"/>
                  </a:cubicBezTo>
                  <a:cubicBezTo>
                    <a:pt x="3738" y="-105"/>
                    <a:pt x="4197" y="436"/>
                    <a:pt x="4190" y="1511"/>
                  </a:cubicBezTo>
                  <a:cubicBezTo>
                    <a:pt x="4166" y="5448"/>
                    <a:pt x="4181" y="9386"/>
                    <a:pt x="4187" y="13323"/>
                  </a:cubicBezTo>
                  <a:cubicBezTo>
                    <a:pt x="4191" y="16488"/>
                    <a:pt x="5061" y="17354"/>
                    <a:pt x="8283" y="17381"/>
                  </a:cubicBezTo>
                  <a:cubicBezTo>
                    <a:pt x="10067" y="17396"/>
                    <a:pt x="11851" y="17410"/>
                    <a:pt x="13634" y="17376"/>
                  </a:cubicBezTo>
                  <a:cubicBezTo>
                    <a:pt x="16323" y="17324"/>
                    <a:pt x="17376" y="16316"/>
                    <a:pt x="17397" y="13719"/>
                  </a:cubicBezTo>
                  <a:cubicBezTo>
                    <a:pt x="17428" y="9730"/>
                    <a:pt x="17463" y="5738"/>
                    <a:pt x="17380" y="1750"/>
                  </a:cubicBezTo>
                  <a:cubicBezTo>
                    <a:pt x="17349" y="273"/>
                    <a:pt x="18017" y="-3"/>
                    <a:pt x="19329" y="18"/>
                  </a:cubicBezTo>
                  <a:cubicBezTo>
                    <a:pt x="20609" y="38"/>
                    <a:pt x="21534" y="109"/>
                    <a:pt x="21448" y="1756"/>
                  </a:cubicBezTo>
                  <a:cubicBezTo>
                    <a:pt x="21333" y="3956"/>
                    <a:pt x="21419" y="6165"/>
                    <a:pt x="21419" y="837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39" name="Google Shape;1939;p133"/>
            <p:cNvSpPr/>
            <p:nvPr/>
          </p:nvSpPr>
          <p:spPr>
            <a:xfrm>
              <a:off x="6591299" y="3746499"/>
              <a:ext cx="48055" cy="48465"/>
            </a:xfrm>
            <a:custGeom>
              <a:avLst/>
              <a:gdLst/>
              <a:ahLst/>
              <a:cxnLst/>
              <a:rect l="l" t="t" r="r" b="b"/>
              <a:pathLst>
                <a:path w="21334" h="20935" extrusionOk="0">
                  <a:moveTo>
                    <a:pt x="10661" y="18"/>
                  </a:moveTo>
                  <a:cubicBezTo>
                    <a:pt x="13502" y="17"/>
                    <a:pt x="16343" y="12"/>
                    <a:pt x="19185" y="18"/>
                  </a:cubicBezTo>
                  <a:cubicBezTo>
                    <a:pt x="21250" y="23"/>
                    <a:pt x="21182" y="79"/>
                    <a:pt x="21322" y="1983"/>
                  </a:cubicBezTo>
                  <a:cubicBezTo>
                    <a:pt x="21449" y="3726"/>
                    <a:pt x="20565" y="3990"/>
                    <a:pt x="19103" y="3908"/>
                  </a:cubicBezTo>
                  <a:cubicBezTo>
                    <a:pt x="17714" y="3830"/>
                    <a:pt x="16309" y="3978"/>
                    <a:pt x="14924" y="3869"/>
                  </a:cubicBezTo>
                  <a:cubicBezTo>
                    <a:pt x="13325" y="3742"/>
                    <a:pt x="12748" y="4275"/>
                    <a:pt x="12785" y="5887"/>
                  </a:cubicBezTo>
                  <a:cubicBezTo>
                    <a:pt x="12883" y="10111"/>
                    <a:pt x="12824" y="14339"/>
                    <a:pt x="12815" y="18565"/>
                  </a:cubicBezTo>
                  <a:cubicBezTo>
                    <a:pt x="12811" y="20516"/>
                    <a:pt x="10984" y="21571"/>
                    <a:pt x="9272" y="20521"/>
                  </a:cubicBezTo>
                  <a:cubicBezTo>
                    <a:pt x="8874" y="20278"/>
                    <a:pt x="8684" y="19463"/>
                    <a:pt x="8678" y="18908"/>
                  </a:cubicBezTo>
                  <a:cubicBezTo>
                    <a:pt x="8630" y="14578"/>
                    <a:pt x="8589" y="10245"/>
                    <a:pt x="8682" y="5917"/>
                  </a:cubicBezTo>
                  <a:cubicBezTo>
                    <a:pt x="8715" y="4354"/>
                    <a:pt x="8251" y="3744"/>
                    <a:pt x="6595" y="3864"/>
                  </a:cubicBezTo>
                  <a:cubicBezTo>
                    <a:pt x="4889" y="3987"/>
                    <a:pt x="3166" y="3861"/>
                    <a:pt x="1451" y="3890"/>
                  </a:cubicBezTo>
                  <a:cubicBezTo>
                    <a:pt x="-151" y="3918"/>
                    <a:pt x="40" y="2810"/>
                    <a:pt x="6" y="1830"/>
                  </a:cubicBezTo>
                  <a:cubicBezTo>
                    <a:pt x="-30" y="815"/>
                    <a:pt x="42" y="-29"/>
                    <a:pt x="1495" y="0"/>
                  </a:cubicBezTo>
                  <a:cubicBezTo>
                    <a:pt x="4549" y="63"/>
                    <a:pt x="7605" y="19"/>
                    <a:pt x="10661" y="18"/>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0" name="Google Shape;1940;p133"/>
            <p:cNvSpPr/>
            <p:nvPr/>
          </p:nvSpPr>
          <p:spPr>
            <a:xfrm>
              <a:off x="6718300" y="3746499"/>
              <a:ext cx="9119" cy="48040"/>
            </a:xfrm>
            <a:custGeom>
              <a:avLst/>
              <a:gdLst/>
              <a:ahLst/>
              <a:cxnLst/>
              <a:rect l="l" t="t" r="r" b="b"/>
              <a:pathLst>
                <a:path w="21206" h="21567" extrusionOk="0">
                  <a:moveTo>
                    <a:pt x="177" y="10676"/>
                  </a:moveTo>
                  <a:cubicBezTo>
                    <a:pt x="177" y="7753"/>
                    <a:pt x="570" y="4827"/>
                    <a:pt x="18" y="1907"/>
                  </a:cubicBezTo>
                  <a:cubicBezTo>
                    <a:pt x="-280" y="343"/>
                    <a:pt x="3066" y="-22"/>
                    <a:pt x="10408" y="1"/>
                  </a:cubicBezTo>
                  <a:cubicBezTo>
                    <a:pt x="17316" y="23"/>
                    <a:pt x="21320" y="199"/>
                    <a:pt x="21203" y="1844"/>
                  </a:cubicBezTo>
                  <a:cubicBezTo>
                    <a:pt x="20780" y="7798"/>
                    <a:pt x="20800" y="13754"/>
                    <a:pt x="21190" y="19708"/>
                  </a:cubicBezTo>
                  <a:cubicBezTo>
                    <a:pt x="21298" y="21357"/>
                    <a:pt x="17022" y="21556"/>
                    <a:pt x="10219" y="21567"/>
                  </a:cubicBezTo>
                  <a:cubicBezTo>
                    <a:pt x="3522" y="21578"/>
                    <a:pt x="-224" y="21302"/>
                    <a:pt x="30" y="19770"/>
                  </a:cubicBezTo>
                  <a:cubicBezTo>
                    <a:pt x="532" y="16742"/>
                    <a:pt x="178" y="13708"/>
                    <a:pt x="177" y="10676"/>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1941" name="Google Shape;1941;p133"/>
          <p:cNvGrpSpPr/>
          <p:nvPr/>
        </p:nvGrpSpPr>
        <p:grpSpPr>
          <a:xfrm>
            <a:off x="1957430" y="1622922"/>
            <a:ext cx="863322" cy="177924"/>
            <a:chOff x="5410199" y="4622799"/>
            <a:chExt cx="2234849" cy="460584"/>
          </a:xfrm>
        </p:grpSpPr>
        <p:sp>
          <p:nvSpPr>
            <p:cNvPr id="1942" name="Google Shape;1942;p133"/>
            <p:cNvSpPr/>
            <p:nvPr/>
          </p:nvSpPr>
          <p:spPr>
            <a:xfrm>
              <a:off x="5410199" y="4622799"/>
              <a:ext cx="2234849" cy="457274"/>
            </a:xfrm>
            <a:custGeom>
              <a:avLst/>
              <a:gdLst/>
              <a:ahLst/>
              <a:cxnLst/>
              <a:rect l="l" t="t" r="r" b="b"/>
              <a:pathLst>
                <a:path w="21599" h="21418" extrusionOk="0">
                  <a:moveTo>
                    <a:pt x="15044" y="7034"/>
                  </a:moveTo>
                  <a:cubicBezTo>
                    <a:pt x="15147" y="7029"/>
                    <a:pt x="15227" y="6670"/>
                    <a:pt x="15227" y="6214"/>
                  </a:cubicBezTo>
                  <a:cubicBezTo>
                    <a:pt x="15228" y="5733"/>
                    <a:pt x="15144" y="5362"/>
                    <a:pt x="15036" y="5372"/>
                  </a:cubicBezTo>
                  <a:cubicBezTo>
                    <a:pt x="14938" y="5382"/>
                    <a:pt x="14857" y="5772"/>
                    <a:pt x="14860" y="6226"/>
                  </a:cubicBezTo>
                  <a:cubicBezTo>
                    <a:pt x="14862" y="6686"/>
                    <a:pt x="14942" y="7038"/>
                    <a:pt x="15044" y="7034"/>
                  </a:cubicBezTo>
                  <a:close/>
                  <a:moveTo>
                    <a:pt x="6512" y="7033"/>
                  </a:moveTo>
                  <a:cubicBezTo>
                    <a:pt x="6619" y="7030"/>
                    <a:pt x="6697" y="6678"/>
                    <a:pt x="6697" y="6199"/>
                  </a:cubicBezTo>
                  <a:cubicBezTo>
                    <a:pt x="6697" y="5729"/>
                    <a:pt x="6615" y="5369"/>
                    <a:pt x="6510" y="5371"/>
                  </a:cubicBezTo>
                  <a:cubicBezTo>
                    <a:pt x="6407" y="5374"/>
                    <a:pt x="6330" y="5729"/>
                    <a:pt x="6329" y="6198"/>
                  </a:cubicBezTo>
                  <a:cubicBezTo>
                    <a:pt x="6328" y="6694"/>
                    <a:pt x="6403" y="7036"/>
                    <a:pt x="6512" y="7033"/>
                  </a:cubicBezTo>
                  <a:close/>
                  <a:moveTo>
                    <a:pt x="15184" y="13618"/>
                  </a:moveTo>
                  <a:cubicBezTo>
                    <a:pt x="15184" y="11760"/>
                    <a:pt x="15184" y="9935"/>
                    <a:pt x="15184" y="8097"/>
                  </a:cubicBezTo>
                  <a:cubicBezTo>
                    <a:pt x="15089" y="8097"/>
                    <a:pt x="14997" y="8097"/>
                    <a:pt x="14905" y="8097"/>
                  </a:cubicBezTo>
                  <a:cubicBezTo>
                    <a:pt x="14905" y="9947"/>
                    <a:pt x="14905" y="11779"/>
                    <a:pt x="14905" y="13631"/>
                  </a:cubicBezTo>
                  <a:cubicBezTo>
                    <a:pt x="14986" y="13631"/>
                    <a:pt x="15063" y="13632"/>
                    <a:pt x="15139" y="13631"/>
                  </a:cubicBezTo>
                  <a:cubicBezTo>
                    <a:pt x="15153" y="13631"/>
                    <a:pt x="15166" y="13623"/>
                    <a:pt x="15184" y="13618"/>
                  </a:cubicBezTo>
                  <a:close/>
                  <a:moveTo>
                    <a:pt x="6652" y="8104"/>
                  </a:moveTo>
                  <a:cubicBezTo>
                    <a:pt x="6553" y="8104"/>
                    <a:pt x="6462" y="8104"/>
                    <a:pt x="6370" y="8104"/>
                  </a:cubicBezTo>
                  <a:cubicBezTo>
                    <a:pt x="6370" y="9955"/>
                    <a:pt x="6370" y="11778"/>
                    <a:pt x="6370" y="13623"/>
                  </a:cubicBezTo>
                  <a:cubicBezTo>
                    <a:pt x="6465" y="13623"/>
                    <a:pt x="6557" y="13623"/>
                    <a:pt x="6652" y="13623"/>
                  </a:cubicBezTo>
                  <a:cubicBezTo>
                    <a:pt x="6652" y="11781"/>
                    <a:pt x="6652" y="9949"/>
                    <a:pt x="6652" y="8104"/>
                  </a:cubicBezTo>
                  <a:close/>
                  <a:moveTo>
                    <a:pt x="11100" y="4910"/>
                  </a:moveTo>
                  <a:cubicBezTo>
                    <a:pt x="11100" y="5040"/>
                    <a:pt x="11100" y="5137"/>
                    <a:pt x="11100" y="5233"/>
                  </a:cubicBezTo>
                  <a:cubicBezTo>
                    <a:pt x="11100" y="7675"/>
                    <a:pt x="11100" y="10118"/>
                    <a:pt x="11100" y="12560"/>
                  </a:cubicBezTo>
                  <a:cubicBezTo>
                    <a:pt x="11100" y="12844"/>
                    <a:pt x="11102" y="13127"/>
                    <a:pt x="11100" y="13410"/>
                  </a:cubicBezTo>
                  <a:cubicBezTo>
                    <a:pt x="11099" y="13576"/>
                    <a:pt x="11111" y="13636"/>
                    <a:pt x="11145" y="13632"/>
                  </a:cubicBezTo>
                  <a:cubicBezTo>
                    <a:pt x="11206" y="13624"/>
                    <a:pt x="11266" y="13617"/>
                    <a:pt x="11327" y="13638"/>
                  </a:cubicBezTo>
                  <a:cubicBezTo>
                    <a:pt x="11378" y="13656"/>
                    <a:pt x="11390" y="13561"/>
                    <a:pt x="11390" y="13322"/>
                  </a:cubicBezTo>
                  <a:cubicBezTo>
                    <a:pt x="11389" y="10645"/>
                    <a:pt x="11389" y="7968"/>
                    <a:pt x="11389" y="5291"/>
                  </a:cubicBezTo>
                  <a:cubicBezTo>
                    <a:pt x="11389" y="5168"/>
                    <a:pt x="11389" y="5045"/>
                    <a:pt x="11389" y="4910"/>
                  </a:cubicBezTo>
                  <a:cubicBezTo>
                    <a:pt x="11289" y="4910"/>
                    <a:pt x="11200" y="4910"/>
                    <a:pt x="11100" y="4910"/>
                  </a:cubicBezTo>
                  <a:close/>
                  <a:moveTo>
                    <a:pt x="19167" y="8799"/>
                  </a:moveTo>
                  <a:cubicBezTo>
                    <a:pt x="18965" y="7649"/>
                    <a:pt x="18526" y="7646"/>
                    <a:pt x="18296" y="8764"/>
                  </a:cubicBezTo>
                  <a:cubicBezTo>
                    <a:pt x="18057" y="9920"/>
                    <a:pt x="18066" y="12009"/>
                    <a:pt x="18314" y="13051"/>
                  </a:cubicBezTo>
                  <a:cubicBezTo>
                    <a:pt x="18551" y="14048"/>
                    <a:pt x="19003" y="14022"/>
                    <a:pt x="19158" y="13015"/>
                  </a:cubicBezTo>
                  <a:cubicBezTo>
                    <a:pt x="19099" y="12738"/>
                    <a:pt x="19040" y="12462"/>
                    <a:pt x="18982" y="12186"/>
                  </a:cubicBezTo>
                  <a:cubicBezTo>
                    <a:pt x="18797" y="12908"/>
                    <a:pt x="18566" y="12743"/>
                    <a:pt x="18468" y="11786"/>
                  </a:cubicBezTo>
                  <a:cubicBezTo>
                    <a:pt x="18404" y="11163"/>
                    <a:pt x="18405" y="10519"/>
                    <a:pt x="18469" y="9896"/>
                  </a:cubicBezTo>
                  <a:cubicBezTo>
                    <a:pt x="18536" y="9231"/>
                    <a:pt x="18681" y="8923"/>
                    <a:pt x="18824" y="9154"/>
                  </a:cubicBezTo>
                  <a:cubicBezTo>
                    <a:pt x="18879" y="9244"/>
                    <a:pt x="18928" y="9421"/>
                    <a:pt x="18986" y="9571"/>
                  </a:cubicBezTo>
                  <a:cubicBezTo>
                    <a:pt x="19041" y="9335"/>
                    <a:pt x="19103" y="9072"/>
                    <a:pt x="19167" y="8799"/>
                  </a:cubicBezTo>
                  <a:close/>
                  <a:moveTo>
                    <a:pt x="14636" y="8806"/>
                  </a:moveTo>
                  <a:cubicBezTo>
                    <a:pt x="14464" y="7704"/>
                    <a:pt x="14032" y="7639"/>
                    <a:pt x="13791" y="8657"/>
                  </a:cubicBezTo>
                  <a:cubicBezTo>
                    <a:pt x="13539" y="9716"/>
                    <a:pt x="13524" y="11782"/>
                    <a:pt x="13760" y="12939"/>
                  </a:cubicBezTo>
                  <a:cubicBezTo>
                    <a:pt x="13984" y="14035"/>
                    <a:pt x="14437" y="14076"/>
                    <a:pt x="14629" y="13028"/>
                  </a:cubicBezTo>
                  <a:cubicBezTo>
                    <a:pt x="14571" y="12747"/>
                    <a:pt x="14513" y="12466"/>
                    <a:pt x="14454" y="12176"/>
                  </a:cubicBezTo>
                  <a:cubicBezTo>
                    <a:pt x="14444" y="12215"/>
                    <a:pt x="14432" y="12266"/>
                    <a:pt x="14420" y="12313"/>
                  </a:cubicBezTo>
                  <a:cubicBezTo>
                    <a:pt x="14270" y="12867"/>
                    <a:pt x="14052" y="12692"/>
                    <a:pt x="13955" y="11921"/>
                  </a:cubicBezTo>
                  <a:cubicBezTo>
                    <a:pt x="13872" y="11261"/>
                    <a:pt x="13871" y="10565"/>
                    <a:pt x="13941" y="9881"/>
                  </a:cubicBezTo>
                  <a:cubicBezTo>
                    <a:pt x="14006" y="9248"/>
                    <a:pt x="14141" y="8943"/>
                    <a:pt x="14280" y="9135"/>
                  </a:cubicBezTo>
                  <a:cubicBezTo>
                    <a:pt x="14340" y="9217"/>
                    <a:pt x="14393" y="9407"/>
                    <a:pt x="14457" y="9566"/>
                  </a:cubicBezTo>
                  <a:cubicBezTo>
                    <a:pt x="14510" y="9342"/>
                    <a:pt x="14572" y="9080"/>
                    <a:pt x="14636" y="8806"/>
                  </a:cubicBezTo>
                  <a:close/>
                  <a:moveTo>
                    <a:pt x="20643" y="12888"/>
                  </a:moveTo>
                  <a:cubicBezTo>
                    <a:pt x="20661" y="12960"/>
                    <a:pt x="20672" y="13004"/>
                    <a:pt x="20683" y="13047"/>
                  </a:cubicBezTo>
                  <a:cubicBezTo>
                    <a:pt x="20692" y="13084"/>
                    <a:pt x="20701" y="13124"/>
                    <a:pt x="20711" y="13158"/>
                  </a:cubicBezTo>
                  <a:cubicBezTo>
                    <a:pt x="20904" y="13826"/>
                    <a:pt x="21117" y="13933"/>
                    <a:pt x="21339" y="13626"/>
                  </a:cubicBezTo>
                  <a:cubicBezTo>
                    <a:pt x="21501" y="13402"/>
                    <a:pt x="21590" y="12800"/>
                    <a:pt x="21594" y="12004"/>
                  </a:cubicBezTo>
                  <a:cubicBezTo>
                    <a:pt x="21599" y="11304"/>
                    <a:pt x="21518" y="10778"/>
                    <a:pt x="21358" y="10484"/>
                  </a:cubicBezTo>
                  <a:cubicBezTo>
                    <a:pt x="21315" y="10404"/>
                    <a:pt x="21269" y="10357"/>
                    <a:pt x="21225" y="10292"/>
                  </a:cubicBezTo>
                  <a:cubicBezTo>
                    <a:pt x="21162" y="10198"/>
                    <a:pt x="21095" y="10133"/>
                    <a:pt x="21037" y="9992"/>
                  </a:cubicBezTo>
                  <a:cubicBezTo>
                    <a:pt x="21009" y="9926"/>
                    <a:pt x="20982" y="9713"/>
                    <a:pt x="20981" y="9565"/>
                  </a:cubicBezTo>
                  <a:cubicBezTo>
                    <a:pt x="20981" y="9415"/>
                    <a:pt x="21010" y="9248"/>
                    <a:pt x="21033" y="9118"/>
                  </a:cubicBezTo>
                  <a:cubicBezTo>
                    <a:pt x="21046" y="9048"/>
                    <a:pt x="21073" y="9029"/>
                    <a:pt x="21094" y="9006"/>
                  </a:cubicBezTo>
                  <a:cubicBezTo>
                    <a:pt x="21221" y="8874"/>
                    <a:pt x="21322" y="9112"/>
                    <a:pt x="21413" y="9555"/>
                  </a:cubicBezTo>
                  <a:cubicBezTo>
                    <a:pt x="21474" y="9293"/>
                    <a:pt x="21533" y="9037"/>
                    <a:pt x="21599" y="8755"/>
                  </a:cubicBezTo>
                  <a:cubicBezTo>
                    <a:pt x="21564" y="8610"/>
                    <a:pt x="21537" y="8456"/>
                    <a:pt x="21503" y="8365"/>
                  </a:cubicBezTo>
                  <a:cubicBezTo>
                    <a:pt x="21292" y="7803"/>
                    <a:pt x="21077" y="7734"/>
                    <a:pt x="20865" y="8323"/>
                  </a:cubicBezTo>
                  <a:cubicBezTo>
                    <a:pt x="20701" y="8778"/>
                    <a:pt x="20657" y="9887"/>
                    <a:pt x="20769" y="10566"/>
                  </a:cubicBezTo>
                  <a:cubicBezTo>
                    <a:pt x="20833" y="10952"/>
                    <a:pt x="20926" y="11097"/>
                    <a:pt x="21019" y="11229"/>
                  </a:cubicBezTo>
                  <a:cubicBezTo>
                    <a:pt x="21096" y="11338"/>
                    <a:pt x="21175" y="11429"/>
                    <a:pt x="21249" y="11582"/>
                  </a:cubicBezTo>
                  <a:cubicBezTo>
                    <a:pt x="21330" y="11753"/>
                    <a:pt x="21335" y="12313"/>
                    <a:pt x="21258" y="12532"/>
                  </a:cubicBezTo>
                  <a:cubicBezTo>
                    <a:pt x="21223" y="12631"/>
                    <a:pt x="21179" y="12686"/>
                    <a:pt x="21138" y="12700"/>
                  </a:cubicBezTo>
                  <a:cubicBezTo>
                    <a:pt x="21015" y="12742"/>
                    <a:pt x="20917" y="12468"/>
                    <a:pt x="20832" y="12029"/>
                  </a:cubicBezTo>
                  <a:cubicBezTo>
                    <a:pt x="20770" y="12312"/>
                    <a:pt x="20710" y="12583"/>
                    <a:pt x="20643" y="12888"/>
                  </a:cubicBezTo>
                  <a:close/>
                  <a:moveTo>
                    <a:pt x="17146" y="13619"/>
                  </a:moveTo>
                  <a:cubicBezTo>
                    <a:pt x="17146" y="13500"/>
                    <a:pt x="17146" y="13395"/>
                    <a:pt x="17146" y="13290"/>
                  </a:cubicBezTo>
                  <a:cubicBezTo>
                    <a:pt x="17146" y="12459"/>
                    <a:pt x="17141" y="11627"/>
                    <a:pt x="17148" y="10797"/>
                  </a:cubicBezTo>
                  <a:cubicBezTo>
                    <a:pt x="17151" y="10427"/>
                    <a:pt x="17166" y="10036"/>
                    <a:pt x="17197" y="9700"/>
                  </a:cubicBezTo>
                  <a:cubicBezTo>
                    <a:pt x="17241" y="9215"/>
                    <a:pt x="17347" y="9013"/>
                    <a:pt x="17455" y="9104"/>
                  </a:cubicBezTo>
                  <a:cubicBezTo>
                    <a:pt x="17545" y="9179"/>
                    <a:pt x="17599" y="9477"/>
                    <a:pt x="17618" y="10034"/>
                  </a:cubicBezTo>
                  <a:cubicBezTo>
                    <a:pt x="17626" y="10254"/>
                    <a:pt x="17627" y="10481"/>
                    <a:pt x="17627" y="10705"/>
                  </a:cubicBezTo>
                  <a:cubicBezTo>
                    <a:pt x="17628" y="11575"/>
                    <a:pt x="17627" y="12446"/>
                    <a:pt x="17627" y="13316"/>
                  </a:cubicBezTo>
                  <a:cubicBezTo>
                    <a:pt x="17627" y="13411"/>
                    <a:pt x="17627" y="13506"/>
                    <a:pt x="17627" y="13607"/>
                  </a:cubicBezTo>
                  <a:cubicBezTo>
                    <a:pt x="17727" y="13607"/>
                    <a:pt x="17820" y="13607"/>
                    <a:pt x="17915" y="13607"/>
                  </a:cubicBezTo>
                  <a:cubicBezTo>
                    <a:pt x="17915" y="12380"/>
                    <a:pt x="17920" y="11176"/>
                    <a:pt x="17913" y="9975"/>
                  </a:cubicBezTo>
                  <a:cubicBezTo>
                    <a:pt x="17907" y="8965"/>
                    <a:pt x="17793" y="8233"/>
                    <a:pt x="17627" y="8009"/>
                  </a:cubicBezTo>
                  <a:cubicBezTo>
                    <a:pt x="17431" y="7744"/>
                    <a:pt x="17272" y="8033"/>
                    <a:pt x="17143" y="8884"/>
                  </a:cubicBezTo>
                  <a:cubicBezTo>
                    <a:pt x="17141" y="8894"/>
                    <a:pt x="17136" y="8890"/>
                    <a:pt x="17129" y="8897"/>
                  </a:cubicBezTo>
                  <a:cubicBezTo>
                    <a:pt x="17129" y="8633"/>
                    <a:pt x="17129" y="8373"/>
                    <a:pt x="17129" y="8100"/>
                  </a:cubicBezTo>
                  <a:cubicBezTo>
                    <a:pt x="17038" y="8100"/>
                    <a:pt x="16950" y="8100"/>
                    <a:pt x="16864" y="8100"/>
                  </a:cubicBezTo>
                  <a:cubicBezTo>
                    <a:pt x="16864" y="9952"/>
                    <a:pt x="16864" y="11784"/>
                    <a:pt x="16864" y="13619"/>
                  </a:cubicBezTo>
                  <a:cubicBezTo>
                    <a:pt x="16959" y="13619"/>
                    <a:pt x="17049" y="13619"/>
                    <a:pt x="17146" y="13619"/>
                  </a:cubicBezTo>
                  <a:close/>
                  <a:moveTo>
                    <a:pt x="8723" y="8100"/>
                  </a:moveTo>
                  <a:cubicBezTo>
                    <a:pt x="8631" y="8100"/>
                    <a:pt x="8544" y="8100"/>
                    <a:pt x="8450" y="8100"/>
                  </a:cubicBezTo>
                  <a:cubicBezTo>
                    <a:pt x="8450" y="8257"/>
                    <a:pt x="8450" y="8392"/>
                    <a:pt x="8450" y="8526"/>
                  </a:cubicBezTo>
                  <a:cubicBezTo>
                    <a:pt x="8450" y="9758"/>
                    <a:pt x="8450" y="10990"/>
                    <a:pt x="8450" y="12222"/>
                  </a:cubicBezTo>
                  <a:cubicBezTo>
                    <a:pt x="8450" y="12613"/>
                    <a:pt x="8448" y="13004"/>
                    <a:pt x="8451" y="13394"/>
                  </a:cubicBezTo>
                  <a:cubicBezTo>
                    <a:pt x="8452" y="13477"/>
                    <a:pt x="8469" y="13624"/>
                    <a:pt x="8479" y="13627"/>
                  </a:cubicBezTo>
                  <a:cubicBezTo>
                    <a:pt x="8564" y="13646"/>
                    <a:pt x="8650" y="13637"/>
                    <a:pt x="8739" y="13637"/>
                  </a:cubicBezTo>
                  <a:cubicBezTo>
                    <a:pt x="8739" y="13410"/>
                    <a:pt x="8739" y="13245"/>
                    <a:pt x="8739" y="13079"/>
                  </a:cubicBezTo>
                  <a:cubicBezTo>
                    <a:pt x="8739" y="12268"/>
                    <a:pt x="8737" y="11456"/>
                    <a:pt x="8739" y="10645"/>
                  </a:cubicBezTo>
                  <a:cubicBezTo>
                    <a:pt x="8740" y="10165"/>
                    <a:pt x="8762" y="9707"/>
                    <a:pt x="8842" y="9378"/>
                  </a:cubicBezTo>
                  <a:cubicBezTo>
                    <a:pt x="8908" y="9107"/>
                    <a:pt x="8986" y="9015"/>
                    <a:pt x="9069" y="9133"/>
                  </a:cubicBezTo>
                  <a:cubicBezTo>
                    <a:pt x="9150" y="9249"/>
                    <a:pt x="9192" y="9553"/>
                    <a:pt x="9207" y="9946"/>
                  </a:cubicBezTo>
                  <a:cubicBezTo>
                    <a:pt x="9214" y="10138"/>
                    <a:pt x="9219" y="10333"/>
                    <a:pt x="9219" y="10527"/>
                  </a:cubicBezTo>
                  <a:cubicBezTo>
                    <a:pt x="9221" y="11475"/>
                    <a:pt x="9220" y="12424"/>
                    <a:pt x="9222" y="13372"/>
                  </a:cubicBezTo>
                  <a:cubicBezTo>
                    <a:pt x="9223" y="13462"/>
                    <a:pt x="9240" y="13625"/>
                    <a:pt x="9250" y="13628"/>
                  </a:cubicBezTo>
                  <a:cubicBezTo>
                    <a:pt x="9336" y="13649"/>
                    <a:pt x="9421" y="13640"/>
                    <a:pt x="9503" y="13640"/>
                  </a:cubicBezTo>
                  <a:cubicBezTo>
                    <a:pt x="9503" y="12282"/>
                    <a:pt x="9512" y="10991"/>
                    <a:pt x="9500" y="9705"/>
                  </a:cubicBezTo>
                  <a:cubicBezTo>
                    <a:pt x="9492" y="8893"/>
                    <a:pt x="9396" y="8267"/>
                    <a:pt x="9233" y="8026"/>
                  </a:cubicBezTo>
                  <a:cubicBezTo>
                    <a:pt x="9075" y="7793"/>
                    <a:pt x="8920" y="7878"/>
                    <a:pt x="8797" y="8506"/>
                  </a:cubicBezTo>
                  <a:cubicBezTo>
                    <a:pt x="8780" y="8593"/>
                    <a:pt x="8769" y="8705"/>
                    <a:pt x="8755" y="8805"/>
                  </a:cubicBezTo>
                  <a:cubicBezTo>
                    <a:pt x="8747" y="8781"/>
                    <a:pt x="8739" y="8757"/>
                    <a:pt x="8731" y="8733"/>
                  </a:cubicBezTo>
                  <a:cubicBezTo>
                    <a:pt x="8729" y="8526"/>
                    <a:pt x="8726" y="8319"/>
                    <a:pt x="8723" y="8100"/>
                  </a:cubicBezTo>
                  <a:close/>
                  <a:moveTo>
                    <a:pt x="10539" y="13631"/>
                  </a:moveTo>
                  <a:cubicBezTo>
                    <a:pt x="10616" y="13631"/>
                    <a:pt x="10686" y="13621"/>
                    <a:pt x="10756" y="13635"/>
                  </a:cubicBezTo>
                  <a:cubicBezTo>
                    <a:pt x="10798" y="13643"/>
                    <a:pt x="10807" y="13560"/>
                    <a:pt x="10807" y="13376"/>
                  </a:cubicBezTo>
                  <a:cubicBezTo>
                    <a:pt x="10805" y="12682"/>
                    <a:pt x="10808" y="11988"/>
                    <a:pt x="10806" y="11294"/>
                  </a:cubicBezTo>
                  <a:cubicBezTo>
                    <a:pt x="10805" y="10767"/>
                    <a:pt x="10806" y="10236"/>
                    <a:pt x="10794" y="9714"/>
                  </a:cubicBezTo>
                  <a:cubicBezTo>
                    <a:pt x="10775" y="8891"/>
                    <a:pt x="10677" y="8336"/>
                    <a:pt x="10515" y="8076"/>
                  </a:cubicBezTo>
                  <a:cubicBezTo>
                    <a:pt x="10380" y="7859"/>
                    <a:pt x="10241" y="7880"/>
                    <a:pt x="10104" y="8043"/>
                  </a:cubicBezTo>
                  <a:cubicBezTo>
                    <a:pt x="9994" y="8173"/>
                    <a:pt x="9896" y="8399"/>
                    <a:pt x="9810" y="8808"/>
                  </a:cubicBezTo>
                  <a:cubicBezTo>
                    <a:pt x="9860" y="9092"/>
                    <a:pt x="9907" y="9362"/>
                    <a:pt x="9955" y="9638"/>
                  </a:cubicBezTo>
                  <a:cubicBezTo>
                    <a:pt x="9975" y="9569"/>
                    <a:pt x="9988" y="9524"/>
                    <a:pt x="10001" y="9479"/>
                  </a:cubicBezTo>
                  <a:cubicBezTo>
                    <a:pt x="10090" y="9162"/>
                    <a:pt x="10188" y="8992"/>
                    <a:pt x="10299" y="9021"/>
                  </a:cubicBezTo>
                  <a:cubicBezTo>
                    <a:pt x="10413" y="9051"/>
                    <a:pt x="10499" y="9331"/>
                    <a:pt x="10524" y="9753"/>
                  </a:cubicBezTo>
                  <a:cubicBezTo>
                    <a:pt x="10544" y="10068"/>
                    <a:pt x="10530" y="10159"/>
                    <a:pt x="10462" y="10166"/>
                  </a:cubicBezTo>
                  <a:cubicBezTo>
                    <a:pt x="10297" y="10184"/>
                    <a:pt x="10131" y="10228"/>
                    <a:pt x="9976" y="10539"/>
                  </a:cubicBezTo>
                  <a:cubicBezTo>
                    <a:pt x="9849" y="10792"/>
                    <a:pt x="9755" y="11186"/>
                    <a:pt x="9745" y="11907"/>
                  </a:cubicBezTo>
                  <a:cubicBezTo>
                    <a:pt x="9735" y="12600"/>
                    <a:pt x="9792" y="13120"/>
                    <a:pt x="9916" y="13466"/>
                  </a:cubicBezTo>
                  <a:cubicBezTo>
                    <a:pt x="10049" y="13836"/>
                    <a:pt x="10319" y="13969"/>
                    <a:pt x="10483" y="13230"/>
                  </a:cubicBezTo>
                  <a:cubicBezTo>
                    <a:pt x="10495" y="13177"/>
                    <a:pt x="10508" y="13129"/>
                    <a:pt x="10531" y="13037"/>
                  </a:cubicBezTo>
                  <a:cubicBezTo>
                    <a:pt x="10534" y="13265"/>
                    <a:pt x="10536" y="13425"/>
                    <a:pt x="10539" y="13631"/>
                  </a:cubicBezTo>
                  <a:close/>
                  <a:moveTo>
                    <a:pt x="20227" y="11950"/>
                  </a:moveTo>
                  <a:cubicBezTo>
                    <a:pt x="20096" y="12630"/>
                    <a:pt x="19944" y="12825"/>
                    <a:pt x="19790" y="12522"/>
                  </a:cubicBezTo>
                  <a:cubicBezTo>
                    <a:pt x="19675" y="12296"/>
                    <a:pt x="19602" y="11829"/>
                    <a:pt x="19602" y="11287"/>
                  </a:cubicBezTo>
                  <a:cubicBezTo>
                    <a:pt x="19889" y="11287"/>
                    <a:pt x="20176" y="11287"/>
                    <a:pt x="20469" y="11287"/>
                  </a:cubicBezTo>
                  <a:cubicBezTo>
                    <a:pt x="20469" y="11073"/>
                    <a:pt x="20471" y="10889"/>
                    <a:pt x="20468" y="10706"/>
                  </a:cubicBezTo>
                  <a:cubicBezTo>
                    <a:pt x="20448" y="9010"/>
                    <a:pt x="20263" y="8029"/>
                    <a:pt x="19945" y="7930"/>
                  </a:cubicBezTo>
                  <a:cubicBezTo>
                    <a:pt x="19697" y="7853"/>
                    <a:pt x="19470" y="8482"/>
                    <a:pt x="19368" y="9531"/>
                  </a:cubicBezTo>
                  <a:cubicBezTo>
                    <a:pt x="19259" y="10650"/>
                    <a:pt x="19294" y="12068"/>
                    <a:pt x="19462" y="12897"/>
                  </a:cubicBezTo>
                  <a:cubicBezTo>
                    <a:pt x="19647" y="13808"/>
                    <a:pt x="19877" y="13942"/>
                    <a:pt x="20122" y="13653"/>
                  </a:cubicBezTo>
                  <a:cubicBezTo>
                    <a:pt x="20243" y="13511"/>
                    <a:pt x="20339" y="13176"/>
                    <a:pt x="20414" y="12673"/>
                  </a:cubicBezTo>
                  <a:cubicBezTo>
                    <a:pt x="20349" y="12422"/>
                    <a:pt x="20288" y="12185"/>
                    <a:pt x="20227" y="11950"/>
                  </a:cubicBezTo>
                  <a:close/>
                  <a:moveTo>
                    <a:pt x="16606" y="11295"/>
                  </a:moveTo>
                  <a:cubicBezTo>
                    <a:pt x="16606" y="11032"/>
                    <a:pt x="16609" y="10807"/>
                    <a:pt x="16606" y="10585"/>
                  </a:cubicBezTo>
                  <a:cubicBezTo>
                    <a:pt x="16581" y="8809"/>
                    <a:pt x="16348" y="7802"/>
                    <a:pt x="15986" y="7951"/>
                  </a:cubicBezTo>
                  <a:cubicBezTo>
                    <a:pt x="15751" y="8047"/>
                    <a:pt x="15577" y="8626"/>
                    <a:pt x="15494" y="9706"/>
                  </a:cubicBezTo>
                  <a:cubicBezTo>
                    <a:pt x="15407" y="10833"/>
                    <a:pt x="15422" y="11942"/>
                    <a:pt x="15596" y="12862"/>
                  </a:cubicBezTo>
                  <a:cubicBezTo>
                    <a:pt x="15772" y="13799"/>
                    <a:pt x="16003" y="13936"/>
                    <a:pt x="16248" y="13673"/>
                  </a:cubicBezTo>
                  <a:cubicBezTo>
                    <a:pt x="16374" y="13537"/>
                    <a:pt x="16476" y="13205"/>
                    <a:pt x="16554" y="12671"/>
                  </a:cubicBezTo>
                  <a:cubicBezTo>
                    <a:pt x="16490" y="12426"/>
                    <a:pt x="16429" y="12192"/>
                    <a:pt x="16369" y="11959"/>
                  </a:cubicBezTo>
                  <a:cubicBezTo>
                    <a:pt x="16219" y="12650"/>
                    <a:pt x="16076" y="12830"/>
                    <a:pt x="15928" y="12520"/>
                  </a:cubicBezTo>
                  <a:cubicBezTo>
                    <a:pt x="15819" y="12292"/>
                    <a:pt x="15750" y="11911"/>
                    <a:pt x="15735" y="11295"/>
                  </a:cubicBezTo>
                  <a:cubicBezTo>
                    <a:pt x="16027" y="11295"/>
                    <a:pt x="16313" y="11295"/>
                    <a:pt x="16606" y="11295"/>
                  </a:cubicBezTo>
                  <a:close/>
                  <a:moveTo>
                    <a:pt x="13203" y="7151"/>
                  </a:moveTo>
                  <a:cubicBezTo>
                    <a:pt x="13267" y="6813"/>
                    <a:pt x="13331" y="6478"/>
                    <a:pt x="13397" y="6130"/>
                  </a:cubicBezTo>
                  <a:cubicBezTo>
                    <a:pt x="13377" y="6052"/>
                    <a:pt x="13363" y="5986"/>
                    <a:pt x="13347" y="5929"/>
                  </a:cubicBezTo>
                  <a:cubicBezTo>
                    <a:pt x="13115" y="5089"/>
                    <a:pt x="12748" y="5018"/>
                    <a:pt x="12502" y="5766"/>
                  </a:cubicBezTo>
                  <a:cubicBezTo>
                    <a:pt x="12223" y="6612"/>
                    <a:pt x="12207" y="8530"/>
                    <a:pt x="12474" y="9443"/>
                  </a:cubicBezTo>
                  <a:cubicBezTo>
                    <a:pt x="12532" y="9641"/>
                    <a:pt x="12603" y="9759"/>
                    <a:pt x="12670" y="9890"/>
                  </a:cubicBezTo>
                  <a:cubicBezTo>
                    <a:pt x="12770" y="10087"/>
                    <a:pt x="12875" y="10241"/>
                    <a:pt x="12973" y="10455"/>
                  </a:cubicBezTo>
                  <a:cubicBezTo>
                    <a:pt x="13059" y="10640"/>
                    <a:pt x="13107" y="10975"/>
                    <a:pt x="13102" y="11456"/>
                  </a:cubicBezTo>
                  <a:cubicBezTo>
                    <a:pt x="13097" y="11954"/>
                    <a:pt x="13040" y="12276"/>
                    <a:pt x="12950" y="12455"/>
                  </a:cubicBezTo>
                  <a:cubicBezTo>
                    <a:pt x="12838" y="12677"/>
                    <a:pt x="12723" y="12651"/>
                    <a:pt x="12616" y="12392"/>
                  </a:cubicBezTo>
                  <a:cubicBezTo>
                    <a:pt x="12546" y="12222"/>
                    <a:pt x="12484" y="11973"/>
                    <a:pt x="12415" y="11750"/>
                  </a:cubicBezTo>
                  <a:cubicBezTo>
                    <a:pt x="12352" y="12037"/>
                    <a:pt x="12283" y="12348"/>
                    <a:pt x="12214" y="12660"/>
                  </a:cubicBezTo>
                  <a:cubicBezTo>
                    <a:pt x="12223" y="12713"/>
                    <a:pt x="12228" y="12744"/>
                    <a:pt x="12234" y="12773"/>
                  </a:cubicBezTo>
                  <a:cubicBezTo>
                    <a:pt x="12457" y="13918"/>
                    <a:pt x="12909" y="14184"/>
                    <a:pt x="13184" y="13331"/>
                  </a:cubicBezTo>
                  <a:cubicBezTo>
                    <a:pt x="13421" y="12597"/>
                    <a:pt x="13486" y="10903"/>
                    <a:pt x="13315" y="9887"/>
                  </a:cubicBezTo>
                  <a:cubicBezTo>
                    <a:pt x="13239" y="9430"/>
                    <a:pt x="13131" y="9208"/>
                    <a:pt x="13020" y="9011"/>
                  </a:cubicBezTo>
                  <a:cubicBezTo>
                    <a:pt x="12921" y="8832"/>
                    <a:pt x="12818" y="8684"/>
                    <a:pt x="12720" y="8483"/>
                  </a:cubicBezTo>
                  <a:cubicBezTo>
                    <a:pt x="12636" y="8310"/>
                    <a:pt x="12587" y="7984"/>
                    <a:pt x="12594" y="7513"/>
                  </a:cubicBezTo>
                  <a:cubicBezTo>
                    <a:pt x="12600" y="7036"/>
                    <a:pt x="12659" y="6745"/>
                    <a:pt x="12747" y="6594"/>
                  </a:cubicBezTo>
                  <a:cubicBezTo>
                    <a:pt x="12921" y="6296"/>
                    <a:pt x="13071" y="6526"/>
                    <a:pt x="13203" y="7151"/>
                  </a:cubicBezTo>
                  <a:close/>
                  <a:moveTo>
                    <a:pt x="4899" y="12662"/>
                  </a:moveTo>
                  <a:cubicBezTo>
                    <a:pt x="4990" y="13186"/>
                    <a:pt x="5101" y="13482"/>
                    <a:pt x="5228" y="13652"/>
                  </a:cubicBezTo>
                  <a:cubicBezTo>
                    <a:pt x="5448" y="13948"/>
                    <a:pt x="5663" y="13924"/>
                    <a:pt x="5865" y="13354"/>
                  </a:cubicBezTo>
                  <a:cubicBezTo>
                    <a:pt x="6103" y="12684"/>
                    <a:pt x="6174" y="10945"/>
                    <a:pt x="6005" y="9899"/>
                  </a:cubicBezTo>
                  <a:cubicBezTo>
                    <a:pt x="5933" y="9452"/>
                    <a:pt x="5830" y="9226"/>
                    <a:pt x="5724" y="9034"/>
                  </a:cubicBezTo>
                  <a:cubicBezTo>
                    <a:pt x="5613" y="8833"/>
                    <a:pt x="5497" y="8679"/>
                    <a:pt x="5391" y="8428"/>
                  </a:cubicBezTo>
                  <a:cubicBezTo>
                    <a:pt x="5257" y="8110"/>
                    <a:pt x="5241" y="7286"/>
                    <a:pt x="5356" y="6824"/>
                  </a:cubicBezTo>
                  <a:cubicBezTo>
                    <a:pt x="5458" y="6416"/>
                    <a:pt x="5579" y="6370"/>
                    <a:pt x="5699" y="6576"/>
                  </a:cubicBezTo>
                  <a:cubicBezTo>
                    <a:pt x="5769" y="6696"/>
                    <a:pt x="5831" y="6919"/>
                    <a:pt x="5901" y="7107"/>
                  </a:cubicBezTo>
                  <a:cubicBezTo>
                    <a:pt x="5958" y="6800"/>
                    <a:pt x="6020" y="6472"/>
                    <a:pt x="6084" y="6132"/>
                  </a:cubicBezTo>
                  <a:cubicBezTo>
                    <a:pt x="6064" y="6050"/>
                    <a:pt x="6051" y="5990"/>
                    <a:pt x="6037" y="5936"/>
                  </a:cubicBezTo>
                  <a:cubicBezTo>
                    <a:pt x="5802" y="5041"/>
                    <a:pt x="5395" y="5015"/>
                    <a:pt x="5152" y="5878"/>
                  </a:cubicBezTo>
                  <a:cubicBezTo>
                    <a:pt x="4917" y="6710"/>
                    <a:pt x="4909" y="8539"/>
                    <a:pt x="5143" y="9374"/>
                  </a:cubicBezTo>
                  <a:cubicBezTo>
                    <a:pt x="5212" y="9623"/>
                    <a:pt x="5299" y="9768"/>
                    <a:pt x="5380" y="9935"/>
                  </a:cubicBezTo>
                  <a:cubicBezTo>
                    <a:pt x="5476" y="10133"/>
                    <a:pt x="5579" y="10260"/>
                    <a:pt x="5671" y="10495"/>
                  </a:cubicBezTo>
                  <a:cubicBezTo>
                    <a:pt x="5828" y="10897"/>
                    <a:pt x="5831" y="11880"/>
                    <a:pt x="5680" y="12329"/>
                  </a:cubicBezTo>
                  <a:cubicBezTo>
                    <a:pt x="5554" y="12706"/>
                    <a:pt x="5421" y="12665"/>
                    <a:pt x="5293" y="12363"/>
                  </a:cubicBezTo>
                  <a:cubicBezTo>
                    <a:pt x="5226" y="12204"/>
                    <a:pt x="5168" y="11959"/>
                    <a:pt x="5102" y="11742"/>
                  </a:cubicBezTo>
                  <a:cubicBezTo>
                    <a:pt x="5039" y="12030"/>
                    <a:pt x="4970" y="12341"/>
                    <a:pt x="4899" y="12662"/>
                  </a:cubicBezTo>
                  <a:close/>
                  <a:moveTo>
                    <a:pt x="7867" y="8735"/>
                  </a:moveTo>
                  <a:cubicBezTo>
                    <a:pt x="7846" y="8668"/>
                    <a:pt x="7833" y="8641"/>
                    <a:pt x="7823" y="8598"/>
                  </a:cubicBezTo>
                  <a:cubicBezTo>
                    <a:pt x="7668" y="7889"/>
                    <a:pt x="7439" y="7726"/>
                    <a:pt x="7246" y="8148"/>
                  </a:cubicBezTo>
                  <a:cubicBezTo>
                    <a:pt x="6972" y="8746"/>
                    <a:pt x="6869" y="10238"/>
                    <a:pt x="6936" y="11642"/>
                  </a:cubicBezTo>
                  <a:cubicBezTo>
                    <a:pt x="6961" y="12165"/>
                    <a:pt x="7015" y="12620"/>
                    <a:pt x="7095" y="12997"/>
                  </a:cubicBezTo>
                  <a:cubicBezTo>
                    <a:pt x="7297" y="13952"/>
                    <a:pt x="7650" y="13924"/>
                    <a:pt x="7808" y="13153"/>
                  </a:cubicBezTo>
                  <a:cubicBezTo>
                    <a:pt x="7826" y="13064"/>
                    <a:pt x="7850" y="12994"/>
                    <a:pt x="7860" y="13189"/>
                  </a:cubicBezTo>
                  <a:cubicBezTo>
                    <a:pt x="7891" y="13758"/>
                    <a:pt x="7808" y="14704"/>
                    <a:pt x="7701" y="14970"/>
                  </a:cubicBezTo>
                  <a:cubicBezTo>
                    <a:pt x="7608" y="15202"/>
                    <a:pt x="7508" y="15223"/>
                    <a:pt x="7406" y="15146"/>
                  </a:cubicBezTo>
                  <a:cubicBezTo>
                    <a:pt x="7289" y="15058"/>
                    <a:pt x="7190" y="14792"/>
                    <a:pt x="7096" y="14414"/>
                  </a:cubicBezTo>
                  <a:cubicBezTo>
                    <a:pt x="7040" y="14775"/>
                    <a:pt x="6987" y="15122"/>
                    <a:pt x="6934" y="15471"/>
                  </a:cubicBezTo>
                  <a:cubicBezTo>
                    <a:pt x="6947" y="15528"/>
                    <a:pt x="6952" y="15557"/>
                    <a:pt x="6959" y="15578"/>
                  </a:cubicBezTo>
                  <a:cubicBezTo>
                    <a:pt x="7179" y="16316"/>
                    <a:pt x="7423" y="16542"/>
                    <a:pt x="7684" y="16310"/>
                  </a:cubicBezTo>
                  <a:cubicBezTo>
                    <a:pt x="7828" y="16182"/>
                    <a:pt x="7950" y="15855"/>
                    <a:pt x="8034" y="15259"/>
                  </a:cubicBezTo>
                  <a:cubicBezTo>
                    <a:pt x="8121" y="14648"/>
                    <a:pt x="8148" y="13950"/>
                    <a:pt x="8149" y="13226"/>
                  </a:cubicBezTo>
                  <a:cubicBezTo>
                    <a:pt x="8151" y="11604"/>
                    <a:pt x="8151" y="9981"/>
                    <a:pt x="8151" y="8358"/>
                  </a:cubicBezTo>
                  <a:cubicBezTo>
                    <a:pt x="8151" y="8273"/>
                    <a:pt x="8148" y="8188"/>
                    <a:pt x="8146" y="8093"/>
                  </a:cubicBezTo>
                  <a:cubicBezTo>
                    <a:pt x="8055" y="8093"/>
                    <a:pt x="7969" y="8093"/>
                    <a:pt x="7880" y="8093"/>
                  </a:cubicBezTo>
                  <a:cubicBezTo>
                    <a:pt x="7876" y="8302"/>
                    <a:pt x="7872" y="8496"/>
                    <a:pt x="7867" y="8735"/>
                  </a:cubicBezTo>
                  <a:close/>
                  <a:moveTo>
                    <a:pt x="1788" y="8780"/>
                  </a:moveTo>
                  <a:cubicBezTo>
                    <a:pt x="1771" y="8847"/>
                    <a:pt x="1753" y="8907"/>
                    <a:pt x="1737" y="8981"/>
                  </a:cubicBezTo>
                  <a:cubicBezTo>
                    <a:pt x="1641" y="9438"/>
                    <a:pt x="1548" y="9912"/>
                    <a:pt x="1448" y="10355"/>
                  </a:cubicBezTo>
                  <a:cubicBezTo>
                    <a:pt x="1328" y="10894"/>
                    <a:pt x="1143" y="10620"/>
                    <a:pt x="1098" y="9858"/>
                  </a:cubicBezTo>
                  <a:cubicBezTo>
                    <a:pt x="1069" y="9360"/>
                    <a:pt x="1119" y="9018"/>
                    <a:pt x="1186" y="8694"/>
                  </a:cubicBezTo>
                  <a:cubicBezTo>
                    <a:pt x="1694" y="6250"/>
                    <a:pt x="2201" y="3804"/>
                    <a:pt x="2708" y="1358"/>
                  </a:cubicBezTo>
                  <a:cubicBezTo>
                    <a:pt x="2730" y="1252"/>
                    <a:pt x="2751" y="1140"/>
                    <a:pt x="2781" y="987"/>
                  </a:cubicBezTo>
                  <a:cubicBezTo>
                    <a:pt x="2641" y="773"/>
                    <a:pt x="2515" y="568"/>
                    <a:pt x="2388" y="387"/>
                  </a:cubicBezTo>
                  <a:cubicBezTo>
                    <a:pt x="2117" y="2"/>
                    <a:pt x="1844" y="-145"/>
                    <a:pt x="1564" y="175"/>
                  </a:cubicBezTo>
                  <a:cubicBezTo>
                    <a:pt x="1024" y="792"/>
                    <a:pt x="525" y="1892"/>
                    <a:pt x="36" y="3125"/>
                  </a:cubicBezTo>
                  <a:cubicBezTo>
                    <a:pt x="17" y="3172"/>
                    <a:pt x="-1" y="3334"/>
                    <a:pt x="0" y="3439"/>
                  </a:cubicBezTo>
                  <a:cubicBezTo>
                    <a:pt x="5" y="3995"/>
                    <a:pt x="9" y="4555"/>
                    <a:pt x="26" y="5105"/>
                  </a:cubicBezTo>
                  <a:cubicBezTo>
                    <a:pt x="79" y="6795"/>
                    <a:pt x="127" y="8492"/>
                    <a:pt x="196" y="10167"/>
                  </a:cubicBezTo>
                  <a:cubicBezTo>
                    <a:pt x="262" y="11752"/>
                    <a:pt x="349" y="13318"/>
                    <a:pt x="434" y="14883"/>
                  </a:cubicBezTo>
                  <a:cubicBezTo>
                    <a:pt x="478" y="15686"/>
                    <a:pt x="576" y="16354"/>
                    <a:pt x="692" y="16981"/>
                  </a:cubicBezTo>
                  <a:cubicBezTo>
                    <a:pt x="758" y="16645"/>
                    <a:pt x="820" y="16329"/>
                    <a:pt x="876" y="16045"/>
                  </a:cubicBezTo>
                  <a:cubicBezTo>
                    <a:pt x="822" y="15584"/>
                    <a:pt x="752" y="15155"/>
                    <a:pt x="719" y="14667"/>
                  </a:cubicBezTo>
                  <a:cubicBezTo>
                    <a:pt x="650" y="13660"/>
                    <a:pt x="594" y="12629"/>
                    <a:pt x="544" y="11594"/>
                  </a:cubicBezTo>
                  <a:cubicBezTo>
                    <a:pt x="428" y="9184"/>
                    <a:pt x="345" y="6746"/>
                    <a:pt x="288" y="4287"/>
                  </a:cubicBezTo>
                  <a:cubicBezTo>
                    <a:pt x="284" y="4093"/>
                    <a:pt x="294" y="3986"/>
                    <a:pt x="331" y="3896"/>
                  </a:cubicBezTo>
                  <a:cubicBezTo>
                    <a:pt x="679" y="3065"/>
                    <a:pt x="1033" y="2313"/>
                    <a:pt x="1404" y="1768"/>
                  </a:cubicBezTo>
                  <a:cubicBezTo>
                    <a:pt x="1604" y="1475"/>
                    <a:pt x="1806" y="1251"/>
                    <a:pt x="2017" y="1387"/>
                  </a:cubicBezTo>
                  <a:cubicBezTo>
                    <a:pt x="2088" y="1433"/>
                    <a:pt x="2157" y="1511"/>
                    <a:pt x="2240" y="1586"/>
                  </a:cubicBezTo>
                  <a:cubicBezTo>
                    <a:pt x="2217" y="1713"/>
                    <a:pt x="2207" y="1781"/>
                    <a:pt x="2194" y="1841"/>
                  </a:cubicBezTo>
                  <a:cubicBezTo>
                    <a:pt x="2081" y="2394"/>
                    <a:pt x="1966" y="2944"/>
                    <a:pt x="1852" y="3496"/>
                  </a:cubicBezTo>
                  <a:cubicBezTo>
                    <a:pt x="1547" y="4972"/>
                    <a:pt x="1242" y="6444"/>
                    <a:pt x="938" y="7926"/>
                  </a:cubicBezTo>
                  <a:cubicBezTo>
                    <a:pt x="767" y="8761"/>
                    <a:pt x="749" y="10126"/>
                    <a:pt x="893" y="11043"/>
                  </a:cubicBezTo>
                  <a:cubicBezTo>
                    <a:pt x="1049" y="12036"/>
                    <a:pt x="1328" y="12365"/>
                    <a:pt x="1541" y="11748"/>
                  </a:cubicBezTo>
                  <a:cubicBezTo>
                    <a:pt x="1717" y="11237"/>
                    <a:pt x="1844" y="10450"/>
                    <a:pt x="1983" y="9735"/>
                  </a:cubicBezTo>
                  <a:cubicBezTo>
                    <a:pt x="1999" y="9674"/>
                    <a:pt x="2015" y="9618"/>
                    <a:pt x="2029" y="9550"/>
                  </a:cubicBezTo>
                  <a:cubicBezTo>
                    <a:pt x="2125" y="9090"/>
                    <a:pt x="2219" y="8620"/>
                    <a:pt x="2317" y="8168"/>
                  </a:cubicBezTo>
                  <a:cubicBezTo>
                    <a:pt x="2408" y="7747"/>
                    <a:pt x="2545" y="7755"/>
                    <a:pt x="2627" y="8166"/>
                  </a:cubicBezTo>
                  <a:cubicBezTo>
                    <a:pt x="2710" y="8582"/>
                    <a:pt x="2706" y="9223"/>
                    <a:pt x="2615" y="9663"/>
                  </a:cubicBezTo>
                  <a:cubicBezTo>
                    <a:pt x="2117" y="12073"/>
                    <a:pt x="1618" y="14482"/>
                    <a:pt x="1119" y="16889"/>
                  </a:cubicBezTo>
                  <a:cubicBezTo>
                    <a:pt x="1043" y="17257"/>
                    <a:pt x="964" y="17612"/>
                    <a:pt x="885" y="17979"/>
                  </a:cubicBezTo>
                  <a:cubicBezTo>
                    <a:pt x="1187" y="19322"/>
                    <a:pt x="1510" y="20403"/>
                    <a:pt x="1851" y="21364"/>
                  </a:cubicBezTo>
                  <a:cubicBezTo>
                    <a:pt x="1883" y="21455"/>
                    <a:pt x="1905" y="21420"/>
                    <a:pt x="1933" y="21341"/>
                  </a:cubicBezTo>
                  <a:cubicBezTo>
                    <a:pt x="2277" y="20370"/>
                    <a:pt x="2603" y="19275"/>
                    <a:pt x="2895" y="17959"/>
                  </a:cubicBezTo>
                  <a:cubicBezTo>
                    <a:pt x="3138" y="16867"/>
                    <a:pt x="3316" y="15603"/>
                    <a:pt x="3399" y="14011"/>
                  </a:cubicBezTo>
                  <a:cubicBezTo>
                    <a:pt x="3515" y="11794"/>
                    <a:pt x="3616" y="9564"/>
                    <a:pt x="3685" y="7304"/>
                  </a:cubicBezTo>
                  <a:cubicBezTo>
                    <a:pt x="3724" y="6039"/>
                    <a:pt x="3746" y="4763"/>
                    <a:pt x="3775" y="3491"/>
                  </a:cubicBezTo>
                  <a:cubicBezTo>
                    <a:pt x="3778" y="3350"/>
                    <a:pt x="3783" y="3214"/>
                    <a:pt x="3745" y="3127"/>
                  </a:cubicBezTo>
                  <a:cubicBezTo>
                    <a:pt x="3529" y="2640"/>
                    <a:pt x="3316" y="2137"/>
                    <a:pt x="3101" y="1647"/>
                  </a:cubicBezTo>
                  <a:cubicBezTo>
                    <a:pt x="3088" y="1618"/>
                    <a:pt x="3063" y="1624"/>
                    <a:pt x="3053" y="1666"/>
                  </a:cubicBezTo>
                  <a:cubicBezTo>
                    <a:pt x="2987" y="1956"/>
                    <a:pt x="2923" y="2260"/>
                    <a:pt x="2856" y="2570"/>
                  </a:cubicBezTo>
                  <a:cubicBezTo>
                    <a:pt x="3060" y="3029"/>
                    <a:pt x="3251" y="3461"/>
                    <a:pt x="3443" y="3886"/>
                  </a:cubicBezTo>
                  <a:cubicBezTo>
                    <a:pt x="3477" y="3960"/>
                    <a:pt x="3492" y="4034"/>
                    <a:pt x="3488" y="4235"/>
                  </a:cubicBezTo>
                  <a:cubicBezTo>
                    <a:pt x="3420" y="7349"/>
                    <a:pt x="3302" y="10417"/>
                    <a:pt x="3141" y="13447"/>
                  </a:cubicBezTo>
                  <a:cubicBezTo>
                    <a:pt x="3088" y="14430"/>
                    <a:pt x="3016" y="15357"/>
                    <a:pt x="2872" y="16131"/>
                  </a:cubicBezTo>
                  <a:cubicBezTo>
                    <a:pt x="2595" y="17622"/>
                    <a:pt x="2265" y="18780"/>
                    <a:pt x="1916" y="19828"/>
                  </a:cubicBezTo>
                  <a:cubicBezTo>
                    <a:pt x="1903" y="19865"/>
                    <a:pt x="1878" y="19879"/>
                    <a:pt x="1868" y="19845"/>
                  </a:cubicBezTo>
                  <a:cubicBezTo>
                    <a:pt x="1680" y="19242"/>
                    <a:pt x="1493" y="18629"/>
                    <a:pt x="1303" y="18006"/>
                  </a:cubicBezTo>
                  <a:cubicBezTo>
                    <a:pt x="1323" y="17896"/>
                    <a:pt x="1333" y="17836"/>
                    <a:pt x="1344" y="17783"/>
                  </a:cubicBezTo>
                  <a:cubicBezTo>
                    <a:pt x="1807" y="15546"/>
                    <a:pt x="2271" y="13310"/>
                    <a:pt x="2733" y="11072"/>
                  </a:cubicBezTo>
                  <a:cubicBezTo>
                    <a:pt x="2782" y="10837"/>
                    <a:pt x="2832" y="10608"/>
                    <a:pt x="2874" y="10347"/>
                  </a:cubicBezTo>
                  <a:cubicBezTo>
                    <a:pt x="3023" y="9423"/>
                    <a:pt x="3008" y="8087"/>
                    <a:pt x="2842" y="7228"/>
                  </a:cubicBezTo>
                  <a:cubicBezTo>
                    <a:pt x="2674" y="6356"/>
                    <a:pt x="2388" y="6137"/>
                    <a:pt x="2199" y="6855"/>
                  </a:cubicBezTo>
                  <a:cubicBezTo>
                    <a:pt x="2049" y="7420"/>
                    <a:pt x="1924" y="8133"/>
                    <a:pt x="1788" y="8780"/>
                  </a:cubicBezTo>
                  <a:close/>
                </a:path>
              </a:pathLst>
            </a:custGeom>
            <a:solidFill>
              <a:srgbClr val="FEFEFE"/>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3" name="Google Shape;1943;p133"/>
            <p:cNvSpPr/>
            <p:nvPr/>
          </p:nvSpPr>
          <p:spPr>
            <a:xfrm>
              <a:off x="5499100" y="4660900"/>
              <a:ext cx="299239" cy="422483"/>
            </a:xfrm>
            <a:custGeom>
              <a:avLst/>
              <a:gdLst/>
              <a:ahLst/>
              <a:cxnLst/>
              <a:rect l="l" t="t" r="r" b="b"/>
              <a:pathLst>
                <a:path w="21559" h="21547" extrusionOk="0">
                  <a:moveTo>
                    <a:pt x="6730" y="7787"/>
                  </a:moveTo>
                  <a:cubicBezTo>
                    <a:pt x="7744" y="7082"/>
                    <a:pt x="8678" y="6305"/>
                    <a:pt x="9791" y="5691"/>
                  </a:cubicBezTo>
                  <a:cubicBezTo>
                    <a:pt x="11205" y="4909"/>
                    <a:pt x="13331" y="5147"/>
                    <a:pt x="14587" y="6096"/>
                  </a:cubicBezTo>
                  <a:cubicBezTo>
                    <a:pt x="15825" y="7032"/>
                    <a:pt x="15940" y="8486"/>
                    <a:pt x="14828" y="9493"/>
                  </a:cubicBezTo>
                  <a:cubicBezTo>
                    <a:pt x="14515" y="9777"/>
                    <a:pt x="14138" y="10027"/>
                    <a:pt x="13777" y="10282"/>
                  </a:cubicBezTo>
                  <a:cubicBezTo>
                    <a:pt x="10327" y="12719"/>
                    <a:pt x="6875" y="15153"/>
                    <a:pt x="3424" y="17589"/>
                  </a:cubicBezTo>
                  <a:cubicBezTo>
                    <a:pt x="3341" y="17648"/>
                    <a:pt x="3266" y="17712"/>
                    <a:pt x="3113" y="17833"/>
                  </a:cubicBezTo>
                  <a:cubicBezTo>
                    <a:pt x="4534" y="18511"/>
                    <a:pt x="5923" y="19178"/>
                    <a:pt x="7322" y="19834"/>
                  </a:cubicBezTo>
                  <a:cubicBezTo>
                    <a:pt x="7403" y="19872"/>
                    <a:pt x="7588" y="19857"/>
                    <a:pt x="7681" y="19816"/>
                  </a:cubicBezTo>
                  <a:cubicBezTo>
                    <a:pt x="10283" y="18675"/>
                    <a:pt x="12747" y="17414"/>
                    <a:pt x="14811" y="15791"/>
                  </a:cubicBezTo>
                  <a:cubicBezTo>
                    <a:pt x="15884" y="14948"/>
                    <a:pt x="16424" y="13939"/>
                    <a:pt x="16814" y="12868"/>
                  </a:cubicBezTo>
                  <a:cubicBezTo>
                    <a:pt x="18018" y="9569"/>
                    <a:pt x="18898" y="6228"/>
                    <a:pt x="19399" y="2837"/>
                  </a:cubicBezTo>
                  <a:cubicBezTo>
                    <a:pt x="19431" y="2619"/>
                    <a:pt x="19317" y="2538"/>
                    <a:pt x="19070" y="2458"/>
                  </a:cubicBezTo>
                  <a:cubicBezTo>
                    <a:pt x="17638" y="1995"/>
                    <a:pt x="16212" y="1524"/>
                    <a:pt x="14688" y="1024"/>
                  </a:cubicBezTo>
                  <a:cubicBezTo>
                    <a:pt x="15188" y="687"/>
                    <a:pt x="15665" y="356"/>
                    <a:pt x="16160" y="40"/>
                  </a:cubicBezTo>
                  <a:cubicBezTo>
                    <a:pt x="16232" y="-5"/>
                    <a:pt x="16418" y="-12"/>
                    <a:pt x="16514" y="20"/>
                  </a:cubicBezTo>
                  <a:cubicBezTo>
                    <a:pt x="18117" y="553"/>
                    <a:pt x="19710" y="1100"/>
                    <a:pt x="21314" y="1631"/>
                  </a:cubicBezTo>
                  <a:cubicBezTo>
                    <a:pt x="21600" y="1725"/>
                    <a:pt x="21567" y="1874"/>
                    <a:pt x="21544" y="2027"/>
                  </a:cubicBezTo>
                  <a:cubicBezTo>
                    <a:pt x="21329" y="3412"/>
                    <a:pt x="21165" y="4802"/>
                    <a:pt x="20873" y="6179"/>
                  </a:cubicBezTo>
                  <a:cubicBezTo>
                    <a:pt x="20353" y="8640"/>
                    <a:pt x="19605" y="11068"/>
                    <a:pt x="18742" y="13483"/>
                  </a:cubicBezTo>
                  <a:cubicBezTo>
                    <a:pt x="18122" y="15216"/>
                    <a:pt x="16792" y="16592"/>
                    <a:pt x="14982" y="17781"/>
                  </a:cubicBezTo>
                  <a:cubicBezTo>
                    <a:pt x="12802" y="19214"/>
                    <a:pt x="10375" y="20406"/>
                    <a:pt x="7809" y="21464"/>
                  </a:cubicBezTo>
                  <a:cubicBezTo>
                    <a:pt x="7601" y="21549"/>
                    <a:pt x="7439" y="21588"/>
                    <a:pt x="7198" y="21489"/>
                  </a:cubicBezTo>
                  <a:cubicBezTo>
                    <a:pt x="4658" y="20442"/>
                    <a:pt x="2253" y="19266"/>
                    <a:pt x="0" y="17803"/>
                  </a:cubicBezTo>
                  <a:cubicBezTo>
                    <a:pt x="588" y="17404"/>
                    <a:pt x="1176" y="17017"/>
                    <a:pt x="1745" y="16616"/>
                  </a:cubicBezTo>
                  <a:cubicBezTo>
                    <a:pt x="5465" y="13995"/>
                    <a:pt x="9183" y="11373"/>
                    <a:pt x="12897" y="8748"/>
                  </a:cubicBezTo>
                  <a:cubicBezTo>
                    <a:pt x="13575" y="8268"/>
                    <a:pt x="13604" y="7571"/>
                    <a:pt x="12984" y="7118"/>
                  </a:cubicBezTo>
                  <a:cubicBezTo>
                    <a:pt x="12373" y="6671"/>
                    <a:pt x="11355" y="6661"/>
                    <a:pt x="10675" y="7120"/>
                  </a:cubicBezTo>
                  <a:cubicBezTo>
                    <a:pt x="9946" y="7612"/>
                    <a:pt x="9244" y="8124"/>
                    <a:pt x="8527" y="8625"/>
                  </a:cubicBezTo>
                  <a:cubicBezTo>
                    <a:pt x="8421" y="8698"/>
                    <a:pt x="8299" y="8760"/>
                    <a:pt x="8185" y="8827"/>
                  </a:cubicBezTo>
                  <a:cubicBezTo>
                    <a:pt x="7779" y="8425"/>
                    <a:pt x="7346" y="8042"/>
                    <a:pt x="6730" y="7787"/>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4" name="Google Shape;1944;p133"/>
            <p:cNvSpPr/>
            <p:nvPr/>
          </p:nvSpPr>
          <p:spPr>
            <a:xfrm>
              <a:off x="5410199" y="4622799"/>
              <a:ext cx="287727" cy="362590"/>
            </a:xfrm>
            <a:custGeom>
              <a:avLst/>
              <a:gdLst/>
              <a:ahLst/>
              <a:cxnLst/>
              <a:rect l="l" t="t" r="r" b="b"/>
              <a:pathLst>
                <a:path w="21593" h="21417" extrusionOk="0">
                  <a:moveTo>
                    <a:pt x="13885" y="11073"/>
                  </a:moveTo>
                  <a:cubicBezTo>
                    <a:pt x="14526" y="11369"/>
                    <a:pt x="14978" y="11813"/>
                    <a:pt x="15400" y="12278"/>
                  </a:cubicBezTo>
                  <a:cubicBezTo>
                    <a:pt x="14319" y="13179"/>
                    <a:pt x="13331" y="14172"/>
                    <a:pt x="11964" y="14817"/>
                  </a:cubicBezTo>
                  <a:cubicBezTo>
                    <a:pt x="10315" y="15594"/>
                    <a:pt x="8150" y="15179"/>
                    <a:pt x="6938" y="13927"/>
                  </a:cubicBezTo>
                  <a:cubicBezTo>
                    <a:pt x="5819" y="12771"/>
                    <a:pt x="5956" y="11049"/>
                    <a:pt x="7284" y="9996"/>
                  </a:cubicBezTo>
                  <a:cubicBezTo>
                    <a:pt x="9641" y="8127"/>
                    <a:pt x="12016" y="6271"/>
                    <a:pt x="14384" y="4409"/>
                  </a:cubicBezTo>
                  <a:cubicBezTo>
                    <a:pt x="15269" y="3713"/>
                    <a:pt x="16156" y="3019"/>
                    <a:pt x="17040" y="2322"/>
                  </a:cubicBezTo>
                  <a:cubicBezTo>
                    <a:pt x="17136" y="2246"/>
                    <a:pt x="17217" y="2160"/>
                    <a:pt x="17391" y="2000"/>
                  </a:cubicBezTo>
                  <a:cubicBezTo>
                    <a:pt x="16752" y="1906"/>
                    <a:pt x="16212" y="1807"/>
                    <a:pt x="15665" y="1750"/>
                  </a:cubicBezTo>
                  <a:cubicBezTo>
                    <a:pt x="14026" y="1577"/>
                    <a:pt x="12453" y="1861"/>
                    <a:pt x="10903" y="2230"/>
                  </a:cubicBezTo>
                  <a:cubicBezTo>
                    <a:pt x="8020" y="2917"/>
                    <a:pt x="5270" y="3866"/>
                    <a:pt x="2573" y="4914"/>
                  </a:cubicBezTo>
                  <a:cubicBezTo>
                    <a:pt x="2282" y="5027"/>
                    <a:pt x="2204" y="5162"/>
                    <a:pt x="2239" y="5407"/>
                  </a:cubicBezTo>
                  <a:cubicBezTo>
                    <a:pt x="2680" y="8508"/>
                    <a:pt x="3327" y="11583"/>
                    <a:pt x="4225" y="14622"/>
                  </a:cubicBezTo>
                  <a:cubicBezTo>
                    <a:pt x="4610" y="15927"/>
                    <a:pt x="5046" y="17228"/>
                    <a:pt x="5582" y="18498"/>
                  </a:cubicBezTo>
                  <a:cubicBezTo>
                    <a:pt x="5841" y="19113"/>
                    <a:pt x="6385" y="19654"/>
                    <a:pt x="6805" y="20236"/>
                  </a:cubicBezTo>
                  <a:cubicBezTo>
                    <a:pt x="6371" y="20594"/>
                    <a:pt x="5888" y="20992"/>
                    <a:pt x="5373" y="21417"/>
                  </a:cubicBezTo>
                  <a:cubicBezTo>
                    <a:pt x="4471" y="20626"/>
                    <a:pt x="3711" y="19783"/>
                    <a:pt x="3373" y="18771"/>
                  </a:cubicBezTo>
                  <a:cubicBezTo>
                    <a:pt x="2712" y="16796"/>
                    <a:pt x="2034" y="14822"/>
                    <a:pt x="1523" y="12822"/>
                  </a:cubicBezTo>
                  <a:cubicBezTo>
                    <a:pt x="984" y="10710"/>
                    <a:pt x="613" y="8570"/>
                    <a:pt x="206" y="6438"/>
                  </a:cubicBezTo>
                  <a:cubicBezTo>
                    <a:pt x="73" y="5745"/>
                    <a:pt x="39" y="5039"/>
                    <a:pt x="0" y="4337"/>
                  </a:cubicBezTo>
                  <a:cubicBezTo>
                    <a:pt x="-7" y="4205"/>
                    <a:pt x="134" y="4001"/>
                    <a:pt x="280" y="3941"/>
                  </a:cubicBezTo>
                  <a:cubicBezTo>
                    <a:pt x="4075" y="2386"/>
                    <a:pt x="7954" y="998"/>
                    <a:pt x="12147" y="221"/>
                  </a:cubicBezTo>
                  <a:cubicBezTo>
                    <a:pt x="14322" y="-183"/>
                    <a:pt x="16441" y="3"/>
                    <a:pt x="18545" y="488"/>
                  </a:cubicBezTo>
                  <a:cubicBezTo>
                    <a:pt x="19533" y="717"/>
                    <a:pt x="20510" y="975"/>
                    <a:pt x="21593" y="1245"/>
                  </a:cubicBezTo>
                  <a:cubicBezTo>
                    <a:pt x="21361" y="1438"/>
                    <a:pt x="21201" y="1580"/>
                    <a:pt x="21030" y="1713"/>
                  </a:cubicBezTo>
                  <a:cubicBezTo>
                    <a:pt x="17092" y="4798"/>
                    <a:pt x="13154" y="7882"/>
                    <a:pt x="9213" y="10965"/>
                  </a:cubicBezTo>
                  <a:cubicBezTo>
                    <a:pt x="8691" y="11373"/>
                    <a:pt x="8298" y="11805"/>
                    <a:pt x="8525" y="12433"/>
                  </a:cubicBezTo>
                  <a:cubicBezTo>
                    <a:pt x="8873" y="13394"/>
                    <a:pt x="10309" y="13740"/>
                    <a:pt x="11247" y="13060"/>
                  </a:cubicBezTo>
                  <a:cubicBezTo>
                    <a:pt x="12017" y="12501"/>
                    <a:pt x="12742" y="11904"/>
                    <a:pt x="13490" y="11327"/>
                  </a:cubicBezTo>
                  <a:cubicBezTo>
                    <a:pt x="13611" y="11234"/>
                    <a:pt x="13753" y="11157"/>
                    <a:pt x="13885" y="11073"/>
                  </a:cubicBezTo>
                  <a:close/>
                </a:path>
              </a:pathLst>
            </a:custGeom>
            <a:solidFill>
              <a:srgbClr val="EF6D3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5" name="Google Shape;1945;p133"/>
            <p:cNvSpPr/>
            <p:nvPr/>
          </p:nvSpPr>
          <p:spPr>
            <a:xfrm>
              <a:off x="6134100" y="4800599"/>
              <a:ext cx="127703" cy="181045"/>
            </a:xfrm>
            <a:custGeom>
              <a:avLst/>
              <a:gdLst/>
              <a:ahLst/>
              <a:cxnLst/>
              <a:rect l="l" t="t" r="r" b="b"/>
              <a:pathLst>
                <a:path w="20790" h="20774" extrusionOk="0">
                  <a:moveTo>
                    <a:pt x="4945" y="6635"/>
                  </a:moveTo>
                  <a:cubicBezTo>
                    <a:pt x="4951" y="9152"/>
                    <a:pt x="6734" y="10925"/>
                    <a:pt x="9189" y="11279"/>
                  </a:cubicBezTo>
                  <a:cubicBezTo>
                    <a:pt x="12038" y="11690"/>
                    <a:pt x="14575" y="10730"/>
                    <a:pt x="15670" y="8825"/>
                  </a:cubicBezTo>
                  <a:cubicBezTo>
                    <a:pt x="16797" y="6863"/>
                    <a:pt x="15880" y="4462"/>
                    <a:pt x="13589" y="3446"/>
                  </a:cubicBezTo>
                  <a:cubicBezTo>
                    <a:pt x="11750" y="2631"/>
                    <a:pt x="9806" y="2527"/>
                    <a:pt x="7881" y="3235"/>
                  </a:cubicBezTo>
                  <a:cubicBezTo>
                    <a:pt x="5720" y="4030"/>
                    <a:pt x="4995" y="5429"/>
                    <a:pt x="4945" y="6635"/>
                  </a:cubicBezTo>
                  <a:close/>
                  <a:moveTo>
                    <a:pt x="16011" y="2002"/>
                  </a:moveTo>
                  <a:cubicBezTo>
                    <a:pt x="16095" y="1418"/>
                    <a:pt x="16164" y="941"/>
                    <a:pt x="16237" y="430"/>
                  </a:cubicBezTo>
                  <a:cubicBezTo>
                    <a:pt x="17729" y="430"/>
                    <a:pt x="19178" y="430"/>
                    <a:pt x="20706" y="430"/>
                  </a:cubicBezTo>
                  <a:cubicBezTo>
                    <a:pt x="20736" y="663"/>
                    <a:pt x="20787" y="870"/>
                    <a:pt x="20787" y="1078"/>
                  </a:cubicBezTo>
                  <a:cubicBezTo>
                    <a:pt x="20787" y="5054"/>
                    <a:pt x="20802" y="9030"/>
                    <a:pt x="20767" y="13006"/>
                  </a:cubicBezTo>
                  <a:cubicBezTo>
                    <a:pt x="20751" y="14778"/>
                    <a:pt x="20291" y="16488"/>
                    <a:pt x="18829" y="17985"/>
                  </a:cubicBezTo>
                  <a:cubicBezTo>
                    <a:pt x="17401" y="19446"/>
                    <a:pt x="15349" y="20247"/>
                    <a:pt x="12928" y="20560"/>
                  </a:cubicBezTo>
                  <a:cubicBezTo>
                    <a:pt x="8526" y="21129"/>
                    <a:pt x="4430" y="20576"/>
                    <a:pt x="717" y="18768"/>
                  </a:cubicBezTo>
                  <a:cubicBezTo>
                    <a:pt x="608" y="18715"/>
                    <a:pt x="515" y="18645"/>
                    <a:pt x="293" y="18506"/>
                  </a:cubicBezTo>
                  <a:cubicBezTo>
                    <a:pt x="1195" y="17650"/>
                    <a:pt x="2091" y="16800"/>
                    <a:pt x="3023" y="15915"/>
                  </a:cubicBezTo>
                  <a:cubicBezTo>
                    <a:pt x="4609" y="16842"/>
                    <a:pt x="6283" y="17494"/>
                    <a:pt x="8252" y="17710"/>
                  </a:cubicBezTo>
                  <a:cubicBezTo>
                    <a:pt x="9968" y="17898"/>
                    <a:pt x="11650" y="17847"/>
                    <a:pt x="13219" y="17278"/>
                  </a:cubicBezTo>
                  <a:cubicBezTo>
                    <a:pt x="15015" y="16627"/>
                    <a:pt x="16420" y="14308"/>
                    <a:pt x="15899" y="12915"/>
                  </a:cubicBezTo>
                  <a:cubicBezTo>
                    <a:pt x="15720" y="12437"/>
                    <a:pt x="15324" y="12607"/>
                    <a:pt x="15016" y="12826"/>
                  </a:cubicBezTo>
                  <a:cubicBezTo>
                    <a:pt x="12351" y="14716"/>
                    <a:pt x="6415" y="14785"/>
                    <a:pt x="3009" y="12445"/>
                  </a:cubicBezTo>
                  <a:cubicBezTo>
                    <a:pt x="1665" y="11522"/>
                    <a:pt x="757" y="10406"/>
                    <a:pt x="336" y="9125"/>
                  </a:cubicBezTo>
                  <a:cubicBezTo>
                    <a:pt x="-798" y="5684"/>
                    <a:pt x="941" y="2029"/>
                    <a:pt x="5551" y="564"/>
                  </a:cubicBezTo>
                  <a:cubicBezTo>
                    <a:pt x="8810" y="-471"/>
                    <a:pt x="12657" y="-70"/>
                    <a:pt x="15279" y="1667"/>
                  </a:cubicBezTo>
                  <a:cubicBezTo>
                    <a:pt x="15438" y="1773"/>
                    <a:pt x="15651" y="1839"/>
                    <a:pt x="16011" y="2002"/>
                  </a:cubicBezTo>
                  <a:close/>
                </a:path>
              </a:pathLst>
            </a:custGeom>
            <a:solidFill>
              <a:srgbClr val="EF6D3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6" name="Google Shape;1946;p133"/>
            <p:cNvSpPr/>
            <p:nvPr/>
          </p:nvSpPr>
          <p:spPr>
            <a:xfrm>
              <a:off x="5918199" y="4737100"/>
              <a:ext cx="124005" cy="183434"/>
            </a:xfrm>
            <a:custGeom>
              <a:avLst/>
              <a:gdLst/>
              <a:ahLst/>
              <a:cxnLst/>
              <a:rect l="l" t="t" r="r" b="b"/>
              <a:pathLst>
                <a:path w="20312" h="20774" extrusionOk="0">
                  <a:moveTo>
                    <a:pt x="0" y="17929"/>
                  </a:moveTo>
                  <a:cubicBezTo>
                    <a:pt x="1201" y="17152"/>
                    <a:pt x="2364" y="16399"/>
                    <a:pt x="3439" y="15703"/>
                  </a:cubicBezTo>
                  <a:cubicBezTo>
                    <a:pt x="4554" y="16229"/>
                    <a:pt x="5543" y="16821"/>
                    <a:pt x="6679" y="17205"/>
                  </a:cubicBezTo>
                  <a:cubicBezTo>
                    <a:pt x="8844" y="17935"/>
                    <a:pt x="11101" y="18033"/>
                    <a:pt x="13238" y="17124"/>
                  </a:cubicBezTo>
                  <a:cubicBezTo>
                    <a:pt x="15792" y="16037"/>
                    <a:pt x="15740" y="13660"/>
                    <a:pt x="13077" y="12688"/>
                  </a:cubicBezTo>
                  <a:cubicBezTo>
                    <a:pt x="11522" y="12121"/>
                    <a:pt x="9774" y="11813"/>
                    <a:pt x="8146" y="11334"/>
                  </a:cubicBezTo>
                  <a:cubicBezTo>
                    <a:pt x="6772" y="10930"/>
                    <a:pt x="5308" y="10579"/>
                    <a:pt x="4127" y="9977"/>
                  </a:cubicBezTo>
                  <a:cubicBezTo>
                    <a:pt x="168" y="7958"/>
                    <a:pt x="300" y="3536"/>
                    <a:pt x="4276" y="1525"/>
                  </a:cubicBezTo>
                  <a:cubicBezTo>
                    <a:pt x="8401" y="-562"/>
                    <a:pt x="15292" y="-499"/>
                    <a:pt x="19284" y="1665"/>
                  </a:cubicBezTo>
                  <a:cubicBezTo>
                    <a:pt x="19522" y="1794"/>
                    <a:pt x="19741" y="1939"/>
                    <a:pt x="20071" y="2138"/>
                  </a:cubicBezTo>
                  <a:cubicBezTo>
                    <a:pt x="18990" y="2960"/>
                    <a:pt x="17945" y="3754"/>
                    <a:pt x="16970" y="4495"/>
                  </a:cubicBezTo>
                  <a:cubicBezTo>
                    <a:pt x="15788" y="4042"/>
                    <a:pt x="14731" y="3503"/>
                    <a:pt x="13546" y="3213"/>
                  </a:cubicBezTo>
                  <a:cubicBezTo>
                    <a:pt x="11514" y="2714"/>
                    <a:pt x="9462" y="2825"/>
                    <a:pt x="7740" y="3812"/>
                  </a:cubicBezTo>
                  <a:cubicBezTo>
                    <a:pt x="5792" y="4929"/>
                    <a:pt x="6060" y="6922"/>
                    <a:pt x="8336" y="7691"/>
                  </a:cubicBezTo>
                  <a:cubicBezTo>
                    <a:pt x="10131" y="8298"/>
                    <a:pt x="12092" y="8668"/>
                    <a:pt x="13974" y="9155"/>
                  </a:cubicBezTo>
                  <a:cubicBezTo>
                    <a:pt x="15775" y="9620"/>
                    <a:pt x="17519" y="10166"/>
                    <a:pt x="18742" y="11248"/>
                  </a:cubicBezTo>
                  <a:cubicBezTo>
                    <a:pt x="21600" y="13777"/>
                    <a:pt x="20407" y="17982"/>
                    <a:pt x="16367" y="19602"/>
                  </a:cubicBezTo>
                  <a:cubicBezTo>
                    <a:pt x="12936" y="20979"/>
                    <a:pt x="9299" y="21038"/>
                    <a:pt x="5569" y="20323"/>
                  </a:cubicBezTo>
                  <a:cubicBezTo>
                    <a:pt x="3421" y="19911"/>
                    <a:pt x="1542" y="19195"/>
                    <a:pt x="0" y="17929"/>
                  </a:cubicBezTo>
                  <a:close/>
                </a:path>
              </a:pathLst>
            </a:custGeom>
            <a:solidFill>
              <a:srgbClr val="EF6D3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7" name="Google Shape;1947;p133"/>
            <p:cNvSpPr/>
            <p:nvPr/>
          </p:nvSpPr>
          <p:spPr>
            <a:xfrm>
              <a:off x="6680199" y="4737099"/>
              <a:ext cx="123837" cy="183284"/>
            </a:xfrm>
            <a:custGeom>
              <a:avLst/>
              <a:gdLst/>
              <a:ahLst/>
              <a:cxnLst/>
              <a:rect l="l" t="t" r="r" b="b"/>
              <a:pathLst>
                <a:path w="20210" h="20230" extrusionOk="0">
                  <a:moveTo>
                    <a:pt x="16702" y="4482"/>
                  </a:moveTo>
                  <a:cubicBezTo>
                    <a:pt x="14463" y="3010"/>
                    <a:pt x="11937" y="2469"/>
                    <a:pt x="8991" y="3171"/>
                  </a:cubicBezTo>
                  <a:cubicBezTo>
                    <a:pt x="7500" y="3527"/>
                    <a:pt x="6516" y="4211"/>
                    <a:pt x="6404" y="5337"/>
                  </a:cubicBezTo>
                  <a:cubicBezTo>
                    <a:pt x="6293" y="6445"/>
                    <a:pt x="7112" y="7214"/>
                    <a:pt x="8541" y="7623"/>
                  </a:cubicBezTo>
                  <a:cubicBezTo>
                    <a:pt x="10194" y="8096"/>
                    <a:pt x="11925" y="8445"/>
                    <a:pt x="13612" y="8866"/>
                  </a:cubicBezTo>
                  <a:cubicBezTo>
                    <a:pt x="15473" y="9330"/>
                    <a:pt x="17296" y="9853"/>
                    <a:pt x="18592" y="10931"/>
                  </a:cubicBezTo>
                  <a:cubicBezTo>
                    <a:pt x="21471" y="13324"/>
                    <a:pt x="20371" y="17317"/>
                    <a:pt x="16376" y="19048"/>
                  </a:cubicBezTo>
                  <a:cubicBezTo>
                    <a:pt x="11736" y="21057"/>
                    <a:pt x="4091" y="20430"/>
                    <a:pt x="324" y="17731"/>
                  </a:cubicBezTo>
                  <a:cubicBezTo>
                    <a:pt x="231" y="17664"/>
                    <a:pt x="151" y="17590"/>
                    <a:pt x="0" y="17466"/>
                  </a:cubicBezTo>
                  <a:cubicBezTo>
                    <a:pt x="1163" y="16731"/>
                    <a:pt x="2323" y="15998"/>
                    <a:pt x="3394" y="15322"/>
                  </a:cubicBezTo>
                  <a:cubicBezTo>
                    <a:pt x="4549" y="15847"/>
                    <a:pt x="5594" y="16433"/>
                    <a:pt x="6778" y="16834"/>
                  </a:cubicBezTo>
                  <a:cubicBezTo>
                    <a:pt x="8583" y="17445"/>
                    <a:pt x="10528" y="17505"/>
                    <a:pt x="12418" y="16982"/>
                  </a:cubicBezTo>
                  <a:cubicBezTo>
                    <a:pt x="13941" y="16560"/>
                    <a:pt x="14905" y="15803"/>
                    <a:pt x="14993" y="14628"/>
                  </a:cubicBezTo>
                  <a:cubicBezTo>
                    <a:pt x="15078" y="13495"/>
                    <a:pt x="14256" y="12705"/>
                    <a:pt x="12816" y="12269"/>
                  </a:cubicBezTo>
                  <a:cubicBezTo>
                    <a:pt x="11148" y="11764"/>
                    <a:pt x="9386" y="11403"/>
                    <a:pt x="7689" y="10939"/>
                  </a:cubicBezTo>
                  <a:cubicBezTo>
                    <a:pt x="6561" y="10630"/>
                    <a:pt x="5369" y="10352"/>
                    <a:pt x="4389" y="9884"/>
                  </a:cubicBezTo>
                  <a:cubicBezTo>
                    <a:pt x="-129" y="7732"/>
                    <a:pt x="146" y="3213"/>
                    <a:pt x="4856" y="1218"/>
                  </a:cubicBezTo>
                  <a:cubicBezTo>
                    <a:pt x="9013" y="-543"/>
                    <a:pt x="15200" y="-377"/>
                    <a:pt x="19130" y="1603"/>
                  </a:cubicBezTo>
                  <a:cubicBezTo>
                    <a:pt x="19397" y="1738"/>
                    <a:pt x="19641" y="1893"/>
                    <a:pt x="19963" y="2078"/>
                  </a:cubicBezTo>
                  <a:cubicBezTo>
                    <a:pt x="18853" y="2896"/>
                    <a:pt x="17783" y="3685"/>
                    <a:pt x="16702" y="4482"/>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8" name="Google Shape;1948;p133"/>
            <p:cNvSpPr/>
            <p:nvPr/>
          </p:nvSpPr>
          <p:spPr>
            <a:xfrm>
              <a:off x="7010399" y="4800599"/>
              <a:ext cx="120591" cy="124985"/>
            </a:xfrm>
            <a:custGeom>
              <a:avLst/>
              <a:gdLst/>
              <a:ahLst/>
              <a:cxnLst/>
              <a:rect l="l" t="t" r="r" b="b"/>
              <a:pathLst>
                <a:path w="20936" h="20616" extrusionOk="0">
                  <a:moveTo>
                    <a:pt x="5338" y="8266"/>
                  </a:moveTo>
                  <a:cubicBezTo>
                    <a:pt x="8791" y="8266"/>
                    <a:pt x="12242" y="8266"/>
                    <a:pt x="15689" y="8266"/>
                  </a:cubicBezTo>
                  <a:cubicBezTo>
                    <a:pt x="15855" y="5612"/>
                    <a:pt x="14053" y="3774"/>
                    <a:pt x="11185" y="3616"/>
                  </a:cubicBezTo>
                  <a:cubicBezTo>
                    <a:pt x="8123" y="3447"/>
                    <a:pt x="5481" y="5525"/>
                    <a:pt x="5338" y="8266"/>
                  </a:cubicBezTo>
                  <a:close/>
                  <a:moveTo>
                    <a:pt x="20916" y="11825"/>
                  </a:moveTo>
                  <a:cubicBezTo>
                    <a:pt x="15648" y="11825"/>
                    <a:pt x="10508" y="11825"/>
                    <a:pt x="5265" y="11825"/>
                  </a:cubicBezTo>
                  <a:cubicBezTo>
                    <a:pt x="5527" y="13995"/>
                    <a:pt x="6765" y="15337"/>
                    <a:pt x="8727" y="16139"/>
                  </a:cubicBezTo>
                  <a:cubicBezTo>
                    <a:pt x="11395" y="17230"/>
                    <a:pt x="13957" y="16596"/>
                    <a:pt x="16647" y="14166"/>
                  </a:cubicBezTo>
                  <a:cubicBezTo>
                    <a:pt x="17730" y="14983"/>
                    <a:pt x="18826" y="15810"/>
                    <a:pt x="19969" y="16673"/>
                  </a:cubicBezTo>
                  <a:cubicBezTo>
                    <a:pt x="18572" y="18553"/>
                    <a:pt x="16734" y="19722"/>
                    <a:pt x="14474" y="20199"/>
                  </a:cubicBezTo>
                  <a:cubicBezTo>
                    <a:pt x="10082" y="21127"/>
                    <a:pt x="5936" y="20644"/>
                    <a:pt x="2762" y="17345"/>
                  </a:cubicBezTo>
                  <a:cubicBezTo>
                    <a:pt x="-355" y="14105"/>
                    <a:pt x="-635" y="10199"/>
                    <a:pt x="931" y="6233"/>
                  </a:cubicBezTo>
                  <a:cubicBezTo>
                    <a:pt x="2434" y="2427"/>
                    <a:pt x="5560" y="391"/>
                    <a:pt x="9774" y="51"/>
                  </a:cubicBezTo>
                  <a:cubicBezTo>
                    <a:pt x="16270" y="-473"/>
                    <a:pt x="20459" y="3071"/>
                    <a:pt x="20909" y="9327"/>
                  </a:cubicBezTo>
                  <a:cubicBezTo>
                    <a:pt x="20965" y="10110"/>
                    <a:pt x="20916" y="10899"/>
                    <a:pt x="20916" y="11825"/>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49" name="Google Shape;1949;p133"/>
            <p:cNvSpPr/>
            <p:nvPr/>
          </p:nvSpPr>
          <p:spPr>
            <a:xfrm>
              <a:off x="7416800" y="4800599"/>
              <a:ext cx="120419" cy="125212"/>
            </a:xfrm>
            <a:custGeom>
              <a:avLst/>
              <a:gdLst/>
              <a:ahLst/>
              <a:cxnLst/>
              <a:rect l="l" t="t" r="r" b="b"/>
              <a:pathLst>
                <a:path w="20753" h="20808" extrusionOk="0">
                  <a:moveTo>
                    <a:pt x="5267" y="8372"/>
                  </a:moveTo>
                  <a:cubicBezTo>
                    <a:pt x="8750" y="8372"/>
                    <a:pt x="12146" y="8372"/>
                    <a:pt x="15537" y="8372"/>
                  </a:cubicBezTo>
                  <a:cubicBezTo>
                    <a:pt x="15711" y="5699"/>
                    <a:pt x="13788" y="3755"/>
                    <a:pt x="10952" y="3678"/>
                  </a:cubicBezTo>
                  <a:cubicBezTo>
                    <a:pt x="7903" y="3594"/>
                    <a:pt x="5322" y="5699"/>
                    <a:pt x="5267" y="8372"/>
                  </a:cubicBezTo>
                  <a:close/>
                  <a:moveTo>
                    <a:pt x="16438" y="14281"/>
                  </a:moveTo>
                  <a:cubicBezTo>
                    <a:pt x="17522" y="15116"/>
                    <a:pt x="18612" y="15955"/>
                    <a:pt x="19772" y="16848"/>
                  </a:cubicBezTo>
                  <a:cubicBezTo>
                    <a:pt x="18429" y="18631"/>
                    <a:pt x="16724" y="19820"/>
                    <a:pt x="14566" y="20324"/>
                  </a:cubicBezTo>
                  <a:cubicBezTo>
                    <a:pt x="10183" y="21348"/>
                    <a:pt x="6088" y="20874"/>
                    <a:pt x="2791" y="17642"/>
                  </a:cubicBezTo>
                  <a:cubicBezTo>
                    <a:pt x="-210" y="14701"/>
                    <a:pt x="-827" y="9669"/>
                    <a:pt x="1114" y="5702"/>
                  </a:cubicBezTo>
                  <a:cubicBezTo>
                    <a:pt x="2937" y="1978"/>
                    <a:pt x="6976" y="-252"/>
                    <a:pt x="11401" y="22"/>
                  </a:cubicBezTo>
                  <a:cubicBezTo>
                    <a:pt x="17076" y="374"/>
                    <a:pt x="20378" y="3851"/>
                    <a:pt x="20735" y="9868"/>
                  </a:cubicBezTo>
                  <a:cubicBezTo>
                    <a:pt x="20773" y="10517"/>
                    <a:pt x="20740" y="11169"/>
                    <a:pt x="20740" y="11930"/>
                  </a:cubicBezTo>
                  <a:cubicBezTo>
                    <a:pt x="15524" y="11930"/>
                    <a:pt x="10403" y="11930"/>
                    <a:pt x="5283" y="11930"/>
                  </a:cubicBezTo>
                  <a:cubicBezTo>
                    <a:pt x="5280" y="13851"/>
                    <a:pt x="6582" y="15511"/>
                    <a:pt x="8633" y="16313"/>
                  </a:cubicBezTo>
                  <a:cubicBezTo>
                    <a:pt x="11377" y="17386"/>
                    <a:pt x="14091" y="16693"/>
                    <a:pt x="16438" y="14281"/>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0" name="Google Shape;1950;p133"/>
            <p:cNvSpPr/>
            <p:nvPr/>
          </p:nvSpPr>
          <p:spPr>
            <a:xfrm>
              <a:off x="6426200" y="4800600"/>
              <a:ext cx="109978" cy="124859"/>
            </a:xfrm>
            <a:custGeom>
              <a:avLst/>
              <a:gdLst/>
              <a:ahLst/>
              <a:cxnLst/>
              <a:rect l="l" t="t" r="r" b="b"/>
              <a:pathLst>
                <a:path w="21407" h="20672" extrusionOk="0">
                  <a:moveTo>
                    <a:pt x="15769" y="11153"/>
                  </a:moveTo>
                  <a:cubicBezTo>
                    <a:pt x="13655" y="11316"/>
                    <a:pt x="11608" y="11397"/>
                    <a:pt x="9594" y="11664"/>
                  </a:cubicBezTo>
                  <a:cubicBezTo>
                    <a:pt x="8671" y="11787"/>
                    <a:pt x="7737" y="12173"/>
                    <a:pt x="6945" y="12617"/>
                  </a:cubicBezTo>
                  <a:cubicBezTo>
                    <a:pt x="5310" y="13535"/>
                    <a:pt x="5375" y="15654"/>
                    <a:pt x="7109" y="16397"/>
                  </a:cubicBezTo>
                  <a:cubicBezTo>
                    <a:pt x="9281" y="17328"/>
                    <a:pt x="11561" y="17183"/>
                    <a:pt x="13592" y="16087"/>
                  </a:cubicBezTo>
                  <a:cubicBezTo>
                    <a:pt x="15578" y="15015"/>
                    <a:pt x="15994" y="13285"/>
                    <a:pt x="15769" y="11153"/>
                  </a:cubicBezTo>
                  <a:close/>
                  <a:moveTo>
                    <a:pt x="16009" y="20199"/>
                  </a:moveTo>
                  <a:cubicBezTo>
                    <a:pt x="15953" y="19469"/>
                    <a:pt x="15910" y="18904"/>
                    <a:pt x="15849" y="18099"/>
                  </a:cubicBezTo>
                  <a:cubicBezTo>
                    <a:pt x="15393" y="18423"/>
                    <a:pt x="15130" y="18592"/>
                    <a:pt x="14889" y="18783"/>
                  </a:cubicBezTo>
                  <a:cubicBezTo>
                    <a:pt x="11590" y="21394"/>
                    <a:pt x="6141" y="20924"/>
                    <a:pt x="3467" y="19614"/>
                  </a:cubicBezTo>
                  <a:cubicBezTo>
                    <a:pt x="975" y="18394"/>
                    <a:pt x="-175" y="16555"/>
                    <a:pt x="21" y="14104"/>
                  </a:cubicBezTo>
                  <a:cubicBezTo>
                    <a:pt x="225" y="11554"/>
                    <a:pt x="2117" y="10164"/>
                    <a:pt x="4664" y="9271"/>
                  </a:cubicBezTo>
                  <a:cubicBezTo>
                    <a:pt x="7799" y="8171"/>
                    <a:pt x="11128" y="8015"/>
                    <a:pt x="14466" y="7952"/>
                  </a:cubicBezTo>
                  <a:cubicBezTo>
                    <a:pt x="15837" y="7926"/>
                    <a:pt x="16105" y="7606"/>
                    <a:pt x="15719" y="6491"/>
                  </a:cubicBezTo>
                  <a:cubicBezTo>
                    <a:pt x="15201" y="4997"/>
                    <a:pt x="13464" y="4010"/>
                    <a:pt x="11183" y="3904"/>
                  </a:cubicBezTo>
                  <a:cubicBezTo>
                    <a:pt x="8939" y="3801"/>
                    <a:pt x="6960" y="4403"/>
                    <a:pt x="5172" y="5521"/>
                  </a:cubicBezTo>
                  <a:cubicBezTo>
                    <a:pt x="4914" y="5683"/>
                    <a:pt x="4653" y="5841"/>
                    <a:pt x="4260" y="6083"/>
                  </a:cubicBezTo>
                  <a:cubicBezTo>
                    <a:pt x="3287" y="5109"/>
                    <a:pt x="2335" y="4155"/>
                    <a:pt x="1331" y="3151"/>
                  </a:cubicBezTo>
                  <a:cubicBezTo>
                    <a:pt x="3066" y="1703"/>
                    <a:pt x="5043" y="905"/>
                    <a:pt x="7242" y="447"/>
                  </a:cubicBezTo>
                  <a:cubicBezTo>
                    <a:pt x="10017" y="-131"/>
                    <a:pt x="12802" y="-206"/>
                    <a:pt x="15529" y="563"/>
                  </a:cubicBezTo>
                  <a:cubicBezTo>
                    <a:pt x="18793" y="1482"/>
                    <a:pt x="20755" y="3444"/>
                    <a:pt x="21145" y="6353"/>
                  </a:cubicBezTo>
                  <a:cubicBezTo>
                    <a:pt x="21392" y="8199"/>
                    <a:pt x="21362" y="10074"/>
                    <a:pt x="21389" y="11937"/>
                  </a:cubicBezTo>
                  <a:cubicBezTo>
                    <a:pt x="21425" y="14390"/>
                    <a:pt x="21375" y="16843"/>
                    <a:pt x="21407" y="19296"/>
                  </a:cubicBezTo>
                  <a:cubicBezTo>
                    <a:pt x="21415" y="19946"/>
                    <a:pt x="21224" y="20240"/>
                    <a:pt x="20389" y="20212"/>
                  </a:cubicBezTo>
                  <a:cubicBezTo>
                    <a:pt x="18974" y="20165"/>
                    <a:pt x="17555" y="20199"/>
                    <a:pt x="16009" y="20199"/>
                  </a:cubicBezTo>
                  <a:close/>
                </a:path>
              </a:pathLst>
            </a:custGeom>
            <a:solidFill>
              <a:srgbClr val="EE6E3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1" name="Google Shape;1951;p133"/>
            <p:cNvSpPr/>
            <p:nvPr/>
          </p:nvSpPr>
          <p:spPr>
            <a:xfrm>
              <a:off x="6286499" y="4800599"/>
              <a:ext cx="109344" cy="122464"/>
            </a:xfrm>
            <a:custGeom>
              <a:avLst/>
              <a:gdLst/>
              <a:ahLst/>
              <a:cxnLst/>
              <a:rect l="l" t="t" r="r" b="b"/>
              <a:pathLst>
                <a:path w="21461" h="21151" extrusionOk="0">
                  <a:moveTo>
                    <a:pt x="5563" y="712"/>
                  </a:moveTo>
                  <a:cubicBezTo>
                    <a:pt x="5617" y="1520"/>
                    <a:pt x="5669" y="2284"/>
                    <a:pt x="5721" y="3048"/>
                  </a:cubicBezTo>
                  <a:cubicBezTo>
                    <a:pt x="5880" y="3136"/>
                    <a:pt x="6038" y="3225"/>
                    <a:pt x="6197" y="3314"/>
                  </a:cubicBezTo>
                  <a:cubicBezTo>
                    <a:pt x="6483" y="2943"/>
                    <a:pt x="6717" y="2530"/>
                    <a:pt x="7063" y="2209"/>
                  </a:cubicBezTo>
                  <a:cubicBezTo>
                    <a:pt x="9557" y="-108"/>
                    <a:pt x="12714" y="-422"/>
                    <a:pt x="15911" y="439"/>
                  </a:cubicBezTo>
                  <a:cubicBezTo>
                    <a:pt x="19221" y="1330"/>
                    <a:pt x="21181" y="3638"/>
                    <a:pt x="21334" y="6631"/>
                  </a:cubicBezTo>
                  <a:cubicBezTo>
                    <a:pt x="21576" y="11376"/>
                    <a:pt x="21398" y="16137"/>
                    <a:pt x="21398" y="21144"/>
                  </a:cubicBezTo>
                  <a:cubicBezTo>
                    <a:pt x="19740" y="21144"/>
                    <a:pt x="17999" y="21178"/>
                    <a:pt x="16265" y="21100"/>
                  </a:cubicBezTo>
                  <a:cubicBezTo>
                    <a:pt x="16051" y="21091"/>
                    <a:pt x="15706" y="20488"/>
                    <a:pt x="15701" y="20156"/>
                  </a:cubicBezTo>
                  <a:cubicBezTo>
                    <a:pt x="15650" y="16660"/>
                    <a:pt x="15670" y="13162"/>
                    <a:pt x="15635" y="9665"/>
                  </a:cubicBezTo>
                  <a:cubicBezTo>
                    <a:pt x="15628" y="8949"/>
                    <a:pt x="15523" y="8228"/>
                    <a:pt x="15380" y="7522"/>
                  </a:cubicBezTo>
                  <a:cubicBezTo>
                    <a:pt x="15087" y="6073"/>
                    <a:pt x="14225" y="4951"/>
                    <a:pt x="12578" y="4523"/>
                  </a:cubicBezTo>
                  <a:cubicBezTo>
                    <a:pt x="10902" y="4088"/>
                    <a:pt x="9309" y="4428"/>
                    <a:pt x="7980" y="5424"/>
                  </a:cubicBezTo>
                  <a:cubicBezTo>
                    <a:pt x="6358" y="6640"/>
                    <a:pt x="5911" y="8327"/>
                    <a:pt x="5886" y="10100"/>
                  </a:cubicBezTo>
                  <a:cubicBezTo>
                    <a:pt x="5843" y="13092"/>
                    <a:pt x="5876" y="16085"/>
                    <a:pt x="5877" y="19078"/>
                  </a:cubicBezTo>
                  <a:cubicBezTo>
                    <a:pt x="5877" y="19688"/>
                    <a:pt x="5877" y="20299"/>
                    <a:pt x="5877" y="21136"/>
                  </a:cubicBezTo>
                  <a:cubicBezTo>
                    <a:pt x="4072" y="21136"/>
                    <a:pt x="2334" y="21166"/>
                    <a:pt x="600" y="21096"/>
                  </a:cubicBezTo>
                  <a:cubicBezTo>
                    <a:pt x="389" y="21088"/>
                    <a:pt x="49" y="20544"/>
                    <a:pt x="36" y="20240"/>
                  </a:cubicBezTo>
                  <a:cubicBezTo>
                    <a:pt x="-24" y="18800"/>
                    <a:pt x="9" y="17357"/>
                    <a:pt x="9" y="15914"/>
                  </a:cubicBezTo>
                  <a:cubicBezTo>
                    <a:pt x="8" y="11371"/>
                    <a:pt x="7" y="6828"/>
                    <a:pt x="6" y="2285"/>
                  </a:cubicBezTo>
                  <a:cubicBezTo>
                    <a:pt x="6" y="1788"/>
                    <a:pt x="6" y="1291"/>
                    <a:pt x="6" y="712"/>
                  </a:cubicBezTo>
                  <a:cubicBezTo>
                    <a:pt x="1920" y="712"/>
                    <a:pt x="3692" y="712"/>
                    <a:pt x="5563" y="712"/>
                  </a:cubicBezTo>
                  <a:close/>
                </a:path>
              </a:pathLst>
            </a:custGeom>
            <a:solidFill>
              <a:srgbClr val="F06F3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2" name="Google Shape;1952;p133"/>
            <p:cNvSpPr/>
            <p:nvPr/>
          </p:nvSpPr>
          <p:spPr>
            <a:xfrm>
              <a:off x="7162799" y="4800600"/>
              <a:ext cx="108975" cy="121807"/>
            </a:xfrm>
            <a:custGeom>
              <a:avLst/>
              <a:gdLst/>
              <a:ahLst/>
              <a:cxnLst/>
              <a:rect l="l" t="t" r="r" b="b"/>
              <a:pathLst>
                <a:path w="21526" h="20974" extrusionOk="0">
                  <a:moveTo>
                    <a:pt x="5768" y="20974"/>
                  </a:moveTo>
                  <a:cubicBezTo>
                    <a:pt x="3789" y="20974"/>
                    <a:pt x="1946" y="20974"/>
                    <a:pt x="0" y="20974"/>
                  </a:cubicBezTo>
                  <a:cubicBezTo>
                    <a:pt x="0" y="14228"/>
                    <a:pt x="0" y="7494"/>
                    <a:pt x="0" y="686"/>
                  </a:cubicBezTo>
                  <a:cubicBezTo>
                    <a:pt x="1775" y="686"/>
                    <a:pt x="3557" y="686"/>
                    <a:pt x="5422" y="686"/>
                  </a:cubicBezTo>
                  <a:cubicBezTo>
                    <a:pt x="5422" y="1689"/>
                    <a:pt x="5422" y="2645"/>
                    <a:pt x="5422" y="3613"/>
                  </a:cubicBezTo>
                  <a:cubicBezTo>
                    <a:pt x="5574" y="3590"/>
                    <a:pt x="5677" y="3602"/>
                    <a:pt x="5707" y="3567"/>
                  </a:cubicBezTo>
                  <a:cubicBezTo>
                    <a:pt x="8338" y="436"/>
                    <a:pt x="11598" y="-626"/>
                    <a:pt x="15600" y="349"/>
                  </a:cubicBezTo>
                  <a:cubicBezTo>
                    <a:pt x="18989" y="1175"/>
                    <a:pt x="21320" y="3865"/>
                    <a:pt x="21448" y="7579"/>
                  </a:cubicBezTo>
                  <a:cubicBezTo>
                    <a:pt x="21600" y="11995"/>
                    <a:pt x="21484" y="16418"/>
                    <a:pt x="21484" y="20930"/>
                  </a:cubicBezTo>
                  <a:cubicBezTo>
                    <a:pt x="19550" y="20930"/>
                    <a:pt x="17647" y="20930"/>
                    <a:pt x="15609" y="20930"/>
                  </a:cubicBezTo>
                  <a:cubicBezTo>
                    <a:pt x="15609" y="20558"/>
                    <a:pt x="15609" y="20209"/>
                    <a:pt x="15609" y="19860"/>
                  </a:cubicBezTo>
                  <a:cubicBezTo>
                    <a:pt x="15609" y="16661"/>
                    <a:pt x="15621" y="13461"/>
                    <a:pt x="15602" y="10262"/>
                  </a:cubicBezTo>
                  <a:cubicBezTo>
                    <a:pt x="15597" y="9438"/>
                    <a:pt x="15582" y="8603"/>
                    <a:pt x="15427" y="7794"/>
                  </a:cubicBezTo>
                  <a:cubicBezTo>
                    <a:pt x="15035" y="5746"/>
                    <a:pt x="13924" y="4650"/>
                    <a:pt x="12097" y="4375"/>
                  </a:cubicBezTo>
                  <a:cubicBezTo>
                    <a:pt x="9884" y="4041"/>
                    <a:pt x="7724" y="4785"/>
                    <a:pt x="6813" y="6566"/>
                  </a:cubicBezTo>
                  <a:cubicBezTo>
                    <a:pt x="6182" y="7801"/>
                    <a:pt x="5873" y="9239"/>
                    <a:pt x="5810" y="10600"/>
                  </a:cubicBezTo>
                  <a:cubicBezTo>
                    <a:pt x="5667" y="13650"/>
                    <a:pt x="5767" y="16709"/>
                    <a:pt x="5768" y="19765"/>
                  </a:cubicBezTo>
                  <a:cubicBezTo>
                    <a:pt x="5768" y="20152"/>
                    <a:pt x="5768" y="20539"/>
                    <a:pt x="5768" y="20974"/>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3" name="Google Shape;1953;p133"/>
            <p:cNvSpPr/>
            <p:nvPr/>
          </p:nvSpPr>
          <p:spPr>
            <a:xfrm>
              <a:off x="7543800" y="4800600"/>
              <a:ext cx="98928" cy="125510"/>
            </a:xfrm>
            <a:custGeom>
              <a:avLst/>
              <a:gdLst/>
              <a:ahLst/>
              <a:cxnLst/>
              <a:rect l="l" t="t" r="r" b="b"/>
              <a:pathLst>
                <a:path w="21600" h="20483" extrusionOk="0">
                  <a:moveTo>
                    <a:pt x="0" y="17339"/>
                  </a:moveTo>
                  <a:cubicBezTo>
                    <a:pt x="1519" y="16277"/>
                    <a:pt x="2867" y="15334"/>
                    <a:pt x="4277" y="14348"/>
                  </a:cubicBezTo>
                  <a:cubicBezTo>
                    <a:pt x="6194" y="15875"/>
                    <a:pt x="8401" y="16831"/>
                    <a:pt x="11183" y="16686"/>
                  </a:cubicBezTo>
                  <a:cubicBezTo>
                    <a:pt x="12104" y="16637"/>
                    <a:pt x="13097" y="16445"/>
                    <a:pt x="13885" y="16100"/>
                  </a:cubicBezTo>
                  <a:cubicBezTo>
                    <a:pt x="15630" y="15337"/>
                    <a:pt x="15529" y="13387"/>
                    <a:pt x="13683" y="12791"/>
                  </a:cubicBezTo>
                  <a:cubicBezTo>
                    <a:pt x="12027" y="12257"/>
                    <a:pt x="10243" y="11940"/>
                    <a:pt x="8501" y="11561"/>
                  </a:cubicBezTo>
                  <a:cubicBezTo>
                    <a:pt x="6384" y="11101"/>
                    <a:pt x="4291" y="10596"/>
                    <a:pt x="2850" y="9251"/>
                  </a:cubicBezTo>
                  <a:cubicBezTo>
                    <a:pt x="312" y="6882"/>
                    <a:pt x="1308" y="3020"/>
                    <a:pt x="5009" y="1435"/>
                  </a:cubicBezTo>
                  <a:cubicBezTo>
                    <a:pt x="9802" y="-618"/>
                    <a:pt x="14674" y="-378"/>
                    <a:pt x="19433" y="1581"/>
                  </a:cubicBezTo>
                  <a:cubicBezTo>
                    <a:pt x="20200" y="1897"/>
                    <a:pt x="20806" y="2433"/>
                    <a:pt x="21600" y="2939"/>
                  </a:cubicBezTo>
                  <a:cubicBezTo>
                    <a:pt x="20117" y="3921"/>
                    <a:pt x="18768" y="4814"/>
                    <a:pt x="17391" y="5726"/>
                  </a:cubicBezTo>
                  <a:cubicBezTo>
                    <a:pt x="15352" y="4185"/>
                    <a:pt x="13063" y="3353"/>
                    <a:pt x="10194" y="3815"/>
                  </a:cubicBezTo>
                  <a:cubicBezTo>
                    <a:pt x="9712" y="3892"/>
                    <a:pt x="9105" y="3961"/>
                    <a:pt x="8820" y="4205"/>
                  </a:cubicBezTo>
                  <a:cubicBezTo>
                    <a:pt x="8295" y="4657"/>
                    <a:pt x="7636" y="5240"/>
                    <a:pt x="7647" y="5760"/>
                  </a:cubicBezTo>
                  <a:cubicBezTo>
                    <a:pt x="7658" y="6278"/>
                    <a:pt x="8270" y="7020"/>
                    <a:pt x="8893" y="7250"/>
                  </a:cubicBezTo>
                  <a:cubicBezTo>
                    <a:pt x="10217" y="7741"/>
                    <a:pt x="11716" y="7969"/>
                    <a:pt x="13148" y="8295"/>
                  </a:cubicBezTo>
                  <a:cubicBezTo>
                    <a:pt x="14147" y="8523"/>
                    <a:pt x="15178" y="8686"/>
                    <a:pt x="16152" y="8962"/>
                  </a:cubicBezTo>
                  <a:cubicBezTo>
                    <a:pt x="19767" y="9986"/>
                    <a:pt x="21593" y="11820"/>
                    <a:pt x="21497" y="14260"/>
                  </a:cubicBezTo>
                  <a:cubicBezTo>
                    <a:pt x="21388" y="17033"/>
                    <a:pt x="19384" y="19131"/>
                    <a:pt x="15720" y="19912"/>
                  </a:cubicBezTo>
                  <a:cubicBezTo>
                    <a:pt x="10703" y="20982"/>
                    <a:pt x="5893" y="20608"/>
                    <a:pt x="1532" y="18282"/>
                  </a:cubicBezTo>
                  <a:cubicBezTo>
                    <a:pt x="1310" y="18164"/>
                    <a:pt x="1108" y="18025"/>
                    <a:pt x="898" y="17895"/>
                  </a:cubicBezTo>
                  <a:cubicBezTo>
                    <a:pt x="652" y="17743"/>
                    <a:pt x="407" y="17591"/>
                    <a:pt x="0" y="17339"/>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4" name="Google Shape;1954;p133"/>
            <p:cNvSpPr/>
            <p:nvPr/>
          </p:nvSpPr>
          <p:spPr>
            <a:xfrm>
              <a:off x="6819899" y="4800599"/>
              <a:ext cx="108092" cy="124979"/>
            </a:xfrm>
            <a:custGeom>
              <a:avLst/>
              <a:gdLst/>
              <a:ahLst/>
              <a:cxnLst/>
              <a:rect l="l" t="t" r="r" b="b"/>
              <a:pathLst>
                <a:path w="20280" h="19643" extrusionOk="0">
                  <a:moveTo>
                    <a:pt x="20280" y="2924"/>
                  </a:moveTo>
                  <a:cubicBezTo>
                    <a:pt x="19023" y="3844"/>
                    <a:pt x="17822" y="4723"/>
                    <a:pt x="16796" y="5474"/>
                  </a:cubicBezTo>
                  <a:cubicBezTo>
                    <a:pt x="15560" y="4939"/>
                    <a:pt x="14523" y="4303"/>
                    <a:pt x="13362" y="4026"/>
                  </a:cubicBezTo>
                  <a:cubicBezTo>
                    <a:pt x="10669" y="3385"/>
                    <a:pt x="8035" y="4408"/>
                    <a:pt x="6780" y="6532"/>
                  </a:cubicBezTo>
                  <a:cubicBezTo>
                    <a:pt x="5424" y="8827"/>
                    <a:pt x="5444" y="11161"/>
                    <a:pt x="7051" y="13376"/>
                  </a:cubicBezTo>
                  <a:cubicBezTo>
                    <a:pt x="8930" y="15963"/>
                    <a:pt x="13169" y="16551"/>
                    <a:pt x="16071" y="14690"/>
                  </a:cubicBezTo>
                  <a:cubicBezTo>
                    <a:pt x="16317" y="14533"/>
                    <a:pt x="16549" y="14361"/>
                    <a:pt x="16734" y="14233"/>
                  </a:cubicBezTo>
                  <a:cubicBezTo>
                    <a:pt x="17892" y="15205"/>
                    <a:pt x="19016" y="16146"/>
                    <a:pt x="20141" y="17090"/>
                  </a:cubicBezTo>
                  <a:cubicBezTo>
                    <a:pt x="16414" y="20609"/>
                    <a:pt x="7608" y="20471"/>
                    <a:pt x="3263" y="16791"/>
                  </a:cubicBezTo>
                  <a:cubicBezTo>
                    <a:pt x="-1320" y="12910"/>
                    <a:pt x="-1033" y="5979"/>
                    <a:pt x="3857" y="2423"/>
                  </a:cubicBezTo>
                  <a:cubicBezTo>
                    <a:pt x="8551" y="-991"/>
                    <a:pt x="16928" y="-773"/>
                    <a:pt x="20280" y="2924"/>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5" name="Google Shape;1955;p133"/>
            <p:cNvSpPr/>
            <p:nvPr/>
          </p:nvSpPr>
          <p:spPr>
            <a:xfrm>
              <a:off x="7289800" y="4800600"/>
              <a:ext cx="108142" cy="124968"/>
            </a:xfrm>
            <a:custGeom>
              <a:avLst/>
              <a:gdLst/>
              <a:ahLst/>
              <a:cxnLst/>
              <a:rect l="l" t="t" r="r" b="b"/>
              <a:pathLst>
                <a:path w="20337" h="19750" extrusionOk="0">
                  <a:moveTo>
                    <a:pt x="20337" y="2928"/>
                  </a:moveTo>
                  <a:cubicBezTo>
                    <a:pt x="19088" y="3849"/>
                    <a:pt x="17884" y="4738"/>
                    <a:pt x="16804" y="5534"/>
                  </a:cubicBezTo>
                  <a:cubicBezTo>
                    <a:pt x="15688" y="5025"/>
                    <a:pt x="14727" y="4429"/>
                    <a:pt x="13649" y="4126"/>
                  </a:cubicBezTo>
                  <a:cubicBezTo>
                    <a:pt x="10878" y="3345"/>
                    <a:pt x="8059" y="4384"/>
                    <a:pt x="6742" y="6629"/>
                  </a:cubicBezTo>
                  <a:cubicBezTo>
                    <a:pt x="5508" y="8732"/>
                    <a:pt x="5481" y="10904"/>
                    <a:pt x="6726" y="13005"/>
                  </a:cubicBezTo>
                  <a:cubicBezTo>
                    <a:pt x="8641" y="16236"/>
                    <a:pt x="13120" y="16792"/>
                    <a:pt x="16724" y="14354"/>
                  </a:cubicBezTo>
                  <a:cubicBezTo>
                    <a:pt x="17867" y="15289"/>
                    <a:pt x="19005" y="16218"/>
                    <a:pt x="20150" y="17154"/>
                  </a:cubicBezTo>
                  <a:cubicBezTo>
                    <a:pt x="17137" y="20551"/>
                    <a:pt x="8335" y="20639"/>
                    <a:pt x="3721" y="17273"/>
                  </a:cubicBezTo>
                  <a:cubicBezTo>
                    <a:pt x="-1094" y="13760"/>
                    <a:pt x="-1263" y="6712"/>
                    <a:pt x="3373" y="2810"/>
                  </a:cubicBezTo>
                  <a:cubicBezTo>
                    <a:pt x="7854" y="-961"/>
                    <a:pt x="16400" y="-952"/>
                    <a:pt x="20337" y="2928"/>
                  </a:cubicBezTo>
                  <a:close/>
                </a:path>
              </a:pathLst>
            </a:custGeom>
            <a:solidFill>
              <a:srgbClr val="7A7A7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6" name="Google Shape;1956;p133"/>
            <p:cNvSpPr/>
            <p:nvPr/>
          </p:nvSpPr>
          <p:spPr>
            <a:xfrm>
              <a:off x="6565899" y="4737100"/>
              <a:ext cx="30060" cy="186395"/>
            </a:xfrm>
            <a:custGeom>
              <a:avLst/>
              <a:gdLst/>
              <a:ahLst/>
              <a:cxnLst/>
              <a:rect l="l" t="t" r="r" b="b"/>
              <a:pathLst>
                <a:path w="21510" h="21561" extrusionOk="0">
                  <a:moveTo>
                    <a:pt x="26" y="0"/>
                  </a:moveTo>
                  <a:cubicBezTo>
                    <a:pt x="7392" y="0"/>
                    <a:pt x="14048" y="0"/>
                    <a:pt x="21448" y="0"/>
                  </a:cubicBezTo>
                  <a:cubicBezTo>
                    <a:pt x="21448" y="335"/>
                    <a:pt x="21448" y="639"/>
                    <a:pt x="21448" y="943"/>
                  </a:cubicBezTo>
                  <a:cubicBezTo>
                    <a:pt x="21444" y="7554"/>
                    <a:pt x="21397" y="14165"/>
                    <a:pt x="21510" y="20777"/>
                  </a:cubicBezTo>
                  <a:cubicBezTo>
                    <a:pt x="21520" y="21366"/>
                    <a:pt x="20613" y="21600"/>
                    <a:pt x="16794" y="21555"/>
                  </a:cubicBezTo>
                  <a:cubicBezTo>
                    <a:pt x="12341" y="21503"/>
                    <a:pt x="7846" y="21522"/>
                    <a:pt x="3375" y="21540"/>
                  </a:cubicBezTo>
                  <a:cubicBezTo>
                    <a:pt x="866" y="21550"/>
                    <a:pt x="-80" y="21404"/>
                    <a:pt x="5" y="20993"/>
                  </a:cubicBezTo>
                  <a:cubicBezTo>
                    <a:pt x="149" y="20294"/>
                    <a:pt x="29" y="19594"/>
                    <a:pt x="29" y="18894"/>
                  </a:cubicBezTo>
                  <a:cubicBezTo>
                    <a:pt x="27" y="12862"/>
                    <a:pt x="26" y="6830"/>
                    <a:pt x="26" y="798"/>
                  </a:cubicBezTo>
                  <a:cubicBezTo>
                    <a:pt x="26" y="560"/>
                    <a:pt x="26" y="323"/>
                    <a:pt x="26" y="0"/>
                  </a:cubicBezTo>
                  <a:close/>
                </a:path>
              </a:pathLst>
            </a:custGeom>
            <a:solidFill>
              <a:srgbClr val="ED6F3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7" name="Google Shape;1957;p133"/>
            <p:cNvSpPr/>
            <p:nvPr/>
          </p:nvSpPr>
          <p:spPr>
            <a:xfrm>
              <a:off x="6070599" y="4800600"/>
              <a:ext cx="29214" cy="117828"/>
            </a:xfrm>
            <a:custGeom>
              <a:avLst/>
              <a:gdLst/>
              <a:ahLst/>
              <a:cxnLst/>
              <a:rect l="l" t="t" r="r" b="b"/>
              <a:pathLst>
                <a:path w="21600" h="21600" extrusionOk="0">
                  <a:moveTo>
                    <a:pt x="21600" y="0"/>
                  </a:moveTo>
                  <a:cubicBezTo>
                    <a:pt x="21600" y="7220"/>
                    <a:pt x="21600" y="14391"/>
                    <a:pt x="21600" y="21600"/>
                  </a:cubicBezTo>
                  <a:cubicBezTo>
                    <a:pt x="14312" y="21600"/>
                    <a:pt x="7297" y="21600"/>
                    <a:pt x="0" y="21600"/>
                  </a:cubicBezTo>
                  <a:cubicBezTo>
                    <a:pt x="0" y="14380"/>
                    <a:pt x="0" y="7245"/>
                    <a:pt x="0" y="0"/>
                  </a:cubicBezTo>
                  <a:cubicBezTo>
                    <a:pt x="7028" y="0"/>
                    <a:pt x="14020" y="0"/>
                    <a:pt x="21600" y="0"/>
                  </a:cubicBezTo>
                  <a:close/>
                </a:path>
              </a:pathLst>
            </a:custGeom>
            <a:solidFill>
              <a:srgbClr val="F06F3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8" name="Google Shape;1958;p133"/>
            <p:cNvSpPr/>
            <p:nvPr/>
          </p:nvSpPr>
          <p:spPr>
            <a:xfrm>
              <a:off x="6959600" y="4800600"/>
              <a:ext cx="28890" cy="118195"/>
            </a:xfrm>
            <a:custGeom>
              <a:avLst/>
              <a:gdLst/>
              <a:ahLst/>
              <a:cxnLst/>
              <a:rect l="l" t="t" r="r" b="b"/>
              <a:pathLst>
                <a:path w="21600" h="21598" extrusionOk="0">
                  <a:moveTo>
                    <a:pt x="21600" y="21545"/>
                  </a:moveTo>
                  <a:cubicBezTo>
                    <a:pt x="20227" y="21566"/>
                    <a:pt x="19163" y="21595"/>
                    <a:pt x="18098" y="21596"/>
                  </a:cubicBezTo>
                  <a:cubicBezTo>
                    <a:pt x="12186" y="21600"/>
                    <a:pt x="6274" y="21598"/>
                    <a:pt x="0" y="21598"/>
                  </a:cubicBezTo>
                  <a:cubicBezTo>
                    <a:pt x="0" y="14369"/>
                    <a:pt x="0" y="7220"/>
                    <a:pt x="0" y="0"/>
                  </a:cubicBezTo>
                  <a:cubicBezTo>
                    <a:pt x="7125" y="0"/>
                    <a:pt x="14210" y="0"/>
                    <a:pt x="21600" y="0"/>
                  </a:cubicBezTo>
                  <a:cubicBezTo>
                    <a:pt x="21600" y="7175"/>
                    <a:pt x="21600" y="14295"/>
                    <a:pt x="21600" y="21545"/>
                  </a:cubicBezTo>
                  <a:close/>
                </a:path>
              </a:pathLst>
            </a:custGeom>
            <a:solidFill>
              <a:srgbClr val="7C7C7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59" name="Google Shape;1959;p133"/>
            <p:cNvSpPr/>
            <p:nvPr/>
          </p:nvSpPr>
          <p:spPr>
            <a:xfrm>
              <a:off x="6070600" y="4737099"/>
              <a:ext cx="38108" cy="35462"/>
            </a:xfrm>
            <a:custGeom>
              <a:avLst/>
              <a:gdLst/>
              <a:ahLst/>
              <a:cxnLst/>
              <a:rect l="l" t="t" r="r" b="b"/>
              <a:pathLst>
                <a:path w="21530" h="21525" extrusionOk="0">
                  <a:moveTo>
                    <a:pt x="10704" y="21525"/>
                  </a:moveTo>
                  <a:cubicBezTo>
                    <a:pt x="4339" y="21568"/>
                    <a:pt x="-52" y="17132"/>
                    <a:pt x="1" y="10713"/>
                  </a:cubicBezTo>
                  <a:cubicBezTo>
                    <a:pt x="51" y="4639"/>
                    <a:pt x="4596" y="31"/>
                    <a:pt x="10567" y="0"/>
                  </a:cubicBezTo>
                  <a:cubicBezTo>
                    <a:pt x="16744" y="-32"/>
                    <a:pt x="21514" y="4633"/>
                    <a:pt x="21531" y="10724"/>
                  </a:cubicBezTo>
                  <a:cubicBezTo>
                    <a:pt x="21548" y="16921"/>
                    <a:pt x="16976" y="21482"/>
                    <a:pt x="10704" y="21525"/>
                  </a:cubicBezTo>
                  <a:close/>
                </a:path>
              </a:pathLst>
            </a:custGeom>
            <a:solidFill>
              <a:srgbClr val="EC6E3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0" name="Google Shape;1960;p133"/>
            <p:cNvSpPr/>
            <p:nvPr/>
          </p:nvSpPr>
          <p:spPr>
            <a:xfrm>
              <a:off x="6946900" y="4737100"/>
              <a:ext cx="38097" cy="35495"/>
            </a:xfrm>
            <a:custGeom>
              <a:avLst/>
              <a:gdLst/>
              <a:ahLst/>
              <a:cxnLst/>
              <a:rect l="l" t="t" r="r" b="b"/>
              <a:pathLst>
                <a:path w="21433" h="21415" extrusionOk="0">
                  <a:moveTo>
                    <a:pt x="10769" y="21414"/>
                  </a:moveTo>
                  <a:cubicBezTo>
                    <a:pt x="4831" y="21472"/>
                    <a:pt x="144" y="16939"/>
                    <a:pt x="3" y="11002"/>
                  </a:cubicBezTo>
                  <a:cubicBezTo>
                    <a:pt x="-136" y="5149"/>
                    <a:pt x="4570" y="122"/>
                    <a:pt x="10301" y="2"/>
                  </a:cubicBezTo>
                  <a:cubicBezTo>
                    <a:pt x="16557" y="-128"/>
                    <a:pt x="21464" y="4656"/>
                    <a:pt x="21433" y="10855"/>
                  </a:cubicBezTo>
                  <a:cubicBezTo>
                    <a:pt x="21403" y="16724"/>
                    <a:pt x="16724" y="21356"/>
                    <a:pt x="10769" y="21414"/>
                  </a:cubicBezTo>
                  <a:close/>
                </a:path>
              </a:pathLst>
            </a:custGeom>
            <a:solidFill>
              <a:srgbClr val="7B7B7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1961" name="Google Shape;1961;p133"/>
          <p:cNvGrpSpPr/>
          <p:nvPr/>
        </p:nvGrpSpPr>
        <p:grpSpPr>
          <a:xfrm>
            <a:off x="353165" y="1853505"/>
            <a:ext cx="434954" cy="216673"/>
            <a:chOff x="1257300" y="5219700"/>
            <a:chExt cx="1125948" cy="560894"/>
          </a:xfrm>
        </p:grpSpPr>
        <p:sp>
          <p:nvSpPr>
            <p:cNvPr id="1962" name="Google Shape;1962;p133"/>
            <p:cNvSpPr/>
            <p:nvPr/>
          </p:nvSpPr>
          <p:spPr>
            <a:xfrm>
              <a:off x="1295399" y="5219700"/>
              <a:ext cx="272705" cy="502200"/>
            </a:xfrm>
            <a:custGeom>
              <a:avLst/>
              <a:gdLst/>
              <a:ahLst/>
              <a:cxnLst/>
              <a:rect l="l" t="t" r="r" b="b"/>
              <a:pathLst>
                <a:path w="21579" h="21600" extrusionOk="0">
                  <a:moveTo>
                    <a:pt x="9874" y="19797"/>
                  </a:moveTo>
                  <a:cubicBezTo>
                    <a:pt x="10337" y="20023"/>
                    <a:pt x="11479" y="19993"/>
                    <a:pt x="11767" y="19793"/>
                  </a:cubicBezTo>
                  <a:cubicBezTo>
                    <a:pt x="11296" y="19573"/>
                    <a:pt x="10432" y="19556"/>
                    <a:pt x="9874" y="19797"/>
                  </a:cubicBezTo>
                  <a:close/>
                  <a:moveTo>
                    <a:pt x="8465" y="19970"/>
                  </a:moveTo>
                  <a:cubicBezTo>
                    <a:pt x="8569" y="20332"/>
                    <a:pt x="9462" y="20671"/>
                    <a:pt x="10594" y="20717"/>
                  </a:cubicBezTo>
                  <a:cubicBezTo>
                    <a:pt x="11862" y="20769"/>
                    <a:pt x="12984" y="20440"/>
                    <a:pt x="13225" y="19941"/>
                  </a:cubicBezTo>
                  <a:cubicBezTo>
                    <a:pt x="13012" y="19951"/>
                    <a:pt x="12732" y="19917"/>
                    <a:pt x="12633" y="19975"/>
                  </a:cubicBezTo>
                  <a:cubicBezTo>
                    <a:pt x="12237" y="20205"/>
                    <a:pt x="11763" y="20326"/>
                    <a:pt x="11204" y="20357"/>
                  </a:cubicBezTo>
                  <a:cubicBezTo>
                    <a:pt x="10493" y="20396"/>
                    <a:pt x="9793" y="20364"/>
                    <a:pt x="9259" y="20076"/>
                  </a:cubicBezTo>
                  <a:cubicBezTo>
                    <a:pt x="9003" y="19939"/>
                    <a:pt x="8773" y="19911"/>
                    <a:pt x="8465" y="19970"/>
                  </a:cubicBezTo>
                  <a:close/>
                  <a:moveTo>
                    <a:pt x="19301" y="7531"/>
                  </a:moveTo>
                  <a:cubicBezTo>
                    <a:pt x="19473" y="7279"/>
                    <a:pt x="19599" y="7037"/>
                    <a:pt x="19799" y="6815"/>
                  </a:cubicBezTo>
                  <a:cubicBezTo>
                    <a:pt x="20029" y="6561"/>
                    <a:pt x="19995" y="6316"/>
                    <a:pt x="19853" y="6062"/>
                  </a:cubicBezTo>
                  <a:cubicBezTo>
                    <a:pt x="19794" y="5958"/>
                    <a:pt x="19738" y="5853"/>
                    <a:pt x="19675" y="5750"/>
                  </a:cubicBezTo>
                  <a:cubicBezTo>
                    <a:pt x="19075" y="4758"/>
                    <a:pt x="18252" y="3817"/>
                    <a:pt x="17424" y="2878"/>
                  </a:cubicBezTo>
                  <a:cubicBezTo>
                    <a:pt x="17408" y="2860"/>
                    <a:pt x="17381" y="2844"/>
                    <a:pt x="17328" y="2804"/>
                  </a:cubicBezTo>
                  <a:cubicBezTo>
                    <a:pt x="17261" y="3064"/>
                    <a:pt x="17195" y="3295"/>
                    <a:pt x="17145" y="3527"/>
                  </a:cubicBezTo>
                  <a:cubicBezTo>
                    <a:pt x="17105" y="3711"/>
                    <a:pt x="17019" y="3902"/>
                    <a:pt x="17068" y="4081"/>
                  </a:cubicBezTo>
                  <a:cubicBezTo>
                    <a:pt x="17288" y="4897"/>
                    <a:pt x="17660" y="5693"/>
                    <a:pt x="18239" y="6458"/>
                  </a:cubicBezTo>
                  <a:cubicBezTo>
                    <a:pt x="18519" y="6828"/>
                    <a:pt x="18845" y="7186"/>
                    <a:pt x="19301" y="7531"/>
                  </a:cubicBezTo>
                  <a:close/>
                  <a:moveTo>
                    <a:pt x="2377" y="7550"/>
                  </a:moveTo>
                  <a:cubicBezTo>
                    <a:pt x="2424" y="7518"/>
                    <a:pt x="2458" y="7499"/>
                    <a:pt x="2485" y="7477"/>
                  </a:cubicBezTo>
                  <a:cubicBezTo>
                    <a:pt x="3274" y="6849"/>
                    <a:pt x="3769" y="6150"/>
                    <a:pt x="4119" y="5421"/>
                  </a:cubicBezTo>
                  <a:cubicBezTo>
                    <a:pt x="4418" y="4797"/>
                    <a:pt x="4820" y="4176"/>
                    <a:pt x="4529" y="3510"/>
                  </a:cubicBezTo>
                  <a:cubicBezTo>
                    <a:pt x="4432" y="3287"/>
                    <a:pt x="4401" y="3055"/>
                    <a:pt x="4330" y="2791"/>
                  </a:cubicBezTo>
                  <a:cubicBezTo>
                    <a:pt x="4259" y="2864"/>
                    <a:pt x="4218" y="2902"/>
                    <a:pt x="4184" y="2941"/>
                  </a:cubicBezTo>
                  <a:cubicBezTo>
                    <a:pt x="3763" y="3436"/>
                    <a:pt x="3325" y="3928"/>
                    <a:pt x="2926" y="4428"/>
                  </a:cubicBezTo>
                  <a:cubicBezTo>
                    <a:pt x="2453" y="5020"/>
                    <a:pt x="1994" y="5616"/>
                    <a:pt x="1738" y="6250"/>
                  </a:cubicBezTo>
                  <a:cubicBezTo>
                    <a:pt x="1700" y="6341"/>
                    <a:pt x="1641" y="6447"/>
                    <a:pt x="1691" y="6529"/>
                  </a:cubicBezTo>
                  <a:cubicBezTo>
                    <a:pt x="1896" y="6869"/>
                    <a:pt x="2139" y="7202"/>
                    <a:pt x="2377" y="7550"/>
                  </a:cubicBezTo>
                  <a:close/>
                  <a:moveTo>
                    <a:pt x="12803" y="16187"/>
                  </a:moveTo>
                  <a:cubicBezTo>
                    <a:pt x="12708" y="16446"/>
                    <a:pt x="12838" y="16678"/>
                    <a:pt x="13080" y="16898"/>
                  </a:cubicBezTo>
                  <a:cubicBezTo>
                    <a:pt x="13106" y="16921"/>
                    <a:pt x="13113" y="16949"/>
                    <a:pt x="13133" y="16974"/>
                  </a:cubicBezTo>
                  <a:cubicBezTo>
                    <a:pt x="13251" y="17123"/>
                    <a:pt x="13213" y="17266"/>
                    <a:pt x="13016" y="17381"/>
                  </a:cubicBezTo>
                  <a:cubicBezTo>
                    <a:pt x="12699" y="17565"/>
                    <a:pt x="12360" y="17737"/>
                    <a:pt x="12021" y="17920"/>
                  </a:cubicBezTo>
                  <a:cubicBezTo>
                    <a:pt x="11947" y="17871"/>
                    <a:pt x="11923" y="17843"/>
                    <a:pt x="11883" y="17830"/>
                  </a:cubicBezTo>
                  <a:cubicBezTo>
                    <a:pt x="11780" y="17798"/>
                    <a:pt x="11657" y="17742"/>
                    <a:pt x="11565" y="17753"/>
                  </a:cubicBezTo>
                  <a:cubicBezTo>
                    <a:pt x="11480" y="17763"/>
                    <a:pt x="11383" y="17843"/>
                    <a:pt x="11366" y="17900"/>
                  </a:cubicBezTo>
                  <a:cubicBezTo>
                    <a:pt x="11336" y="18000"/>
                    <a:pt x="11336" y="18108"/>
                    <a:pt x="11370" y="18208"/>
                  </a:cubicBezTo>
                  <a:cubicBezTo>
                    <a:pt x="11555" y="18739"/>
                    <a:pt x="12330" y="19098"/>
                    <a:pt x="13235" y="19083"/>
                  </a:cubicBezTo>
                  <a:cubicBezTo>
                    <a:pt x="14151" y="19068"/>
                    <a:pt x="14854" y="18760"/>
                    <a:pt x="15178" y="18220"/>
                  </a:cubicBezTo>
                  <a:cubicBezTo>
                    <a:pt x="15632" y="17460"/>
                    <a:pt x="15773" y="16674"/>
                    <a:pt x="15791" y="15880"/>
                  </a:cubicBezTo>
                  <a:cubicBezTo>
                    <a:pt x="15793" y="15775"/>
                    <a:pt x="15837" y="15692"/>
                    <a:pt x="15964" y="15608"/>
                  </a:cubicBezTo>
                  <a:cubicBezTo>
                    <a:pt x="16346" y="15356"/>
                    <a:pt x="16709" y="15095"/>
                    <a:pt x="17084" y="14833"/>
                  </a:cubicBezTo>
                  <a:cubicBezTo>
                    <a:pt x="16974" y="14808"/>
                    <a:pt x="16883" y="14787"/>
                    <a:pt x="16792" y="14765"/>
                  </a:cubicBezTo>
                  <a:cubicBezTo>
                    <a:pt x="17038" y="14780"/>
                    <a:pt x="17229" y="14751"/>
                    <a:pt x="17384" y="14625"/>
                  </a:cubicBezTo>
                  <a:cubicBezTo>
                    <a:pt x="17716" y="14355"/>
                    <a:pt x="18095" y="14101"/>
                    <a:pt x="18427" y="13831"/>
                  </a:cubicBezTo>
                  <a:cubicBezTo>
                    <a:pt x="18728" y="13586"/>
                    <a:pt x="18973" y="13332"/>
                    <a:pt x="18921" y="13012"/>
                  </a:cubicBezTo>
                  <a:cubicBezTo>
                    <a:pt x="18863" y="12660"/>
                    <a:pt x="18886" y="12304"/>
                    <a:pt x="18858" y="11950"/>
                  </a:cubicBezTo>
                  <a:cubicBezTo>
                    <a:pt x="18837" y="11697"/>
                    <a:pt x="18796" y="11444"/>
                    <a:pt x="18753" y="11192"/>
                  </a:cubicBezTo>
                  <a:cubicBezTo>
                    <a:pt x="18694" y="10841"/>
                    <a:pt x="18623" y="10490"/>
                    <a:pt x="18560" y="10139"/>
                  </a:cubicBezTo>
                  <a:cubicBezTo>
                    <a:pt x="18507" y="9847"/>
                    <a:pt x="18485" y="9551"/>
                    <a:pt x="18397" y="9262"/>
                  </a:cubicBezTo>
                  <a:cubicBezTo>
                    <a:pt x="18328" y="9037"/>
                    <a:pt x="18361" y="8830"/>
                    <a:pt x="18547" y="8629"/>
                  </a:cubicBezTo>
                  <a:cubicBezTo>
                    <a:pt x="18622" y="8548"/>
                    <a:pt x="18623" y="8481"/>
                    <a:pt x="18521" y="8402"/>
                  </a:cubicBezTo>
                  <a:cubicBezTo>
                    <a:pt x="18152" y="8119"/>
                    <a:pt x="17770" y="7840"/>
                    <a:pt x="17440" y="7544"/>
                  </a:cubicBezTo>
                  <a:cubicBezTo>
                    <a:pt x="17199" y="7326"/>
                    <a:pt x="17031" y="7084"/>
                    <a:pt x="16833" y="6852"/>
                  </a:cubicBezTo>
                  <a:cubicBezTo>
                    <a:pt x="16696" y="6691"/>
                    <a:pt x="16563" y="6529"/>
                    <a:pt x="16434" y="6374"/>
                  </a:cubicBezTo>
                  <a:cubicBezTo>
                    <a:pt x="16367" y="6464"/>
                    <a:pt x="16320" y="6557"/>
                    <a:pt x="16232" y="6637"/>
                  </a:cubicBezTo>
                  <a:cubicBezTo>
                    <a:pt x="15774" y="7053"/>
                    <a:pt x="15309" y="7467"/>
                    <a:pt x="14835" y="7877"/>
                  </a:cubicBezTo>
                  <a:cubicBezTo>
                    <a:pt x="14793" y="7913"/>
                    <a:pt x="14651" y="7949"/>
                    <a:pt x="14583" y="7937"/>
                  </a:cubicBezTo>
                  <a:cubicBezTo>
                    <a:pt x="14250" y="7881"/>
                    <a:pt x="13928" y="7806"/>
                    <a:pt x="13598" y="7744"/>
                  </a:cubicBezTo>
                  <a:cubicBezTo>
                    <a:pt x="12712" y="7576"/>
                    <a:pt x="11809" y="7455"/>
                    <a:pt x="10862" y="7465"/>
                  </a:cubicBezTo>
                  <a:cubicBezTo>
                    <a:pt x="10587" y="7474"/>
                    <a:pt x="10312" y="7478"/>
                    <a:pt x="10038" y="7492"/>
                  </a:cubicBezTo>
                  <a:cubicBezTo>
                    <a:pt x="9038" y="7542"/>
                    <a:pt x="8096" y="7709"/>
                    <a:pt x="7188" y="7934"/>
                  </a:cubicBezTo>
                  <a:cubicBezTo>
                    <a:pt x="6985" y="7984"/>
                    <a:pt x="6904" y="7964"/>
                    <a:pt x="6799" y="7865"/>
                  </a:cubicBezTo>
                  <a:cubicBezTo>
                    <a:pt x="6521" y="7603"/>
                    <a:pt x="6214" y="7349"/>
                    <a:pt x="5929" y="7089"/>
                  </a:cubicBezTo>
                  <a:cubicBezTo>
                    <a:pt x="5684" y="6865"/>
                    <a:pt x="5453" y="6636"/>
                    <a:pt x="5229" y="6421"/>
                  </a:cubicBezTo>
                  <a:cubicBezTo>
                    <a:pt x="5107" y="6584"/>
                    <a:pt x="4977" y="6775"/>
                    <a:pt x="4823" y="6960"/>
                  </a:cubicBezTo>
                  <a:cubicBezTo>
                    <a:pt x="4391" y="7480"/>
                    <a:pt x="3899" y="7979"/>
                    <a:pt x="3176" y="8400"/>
                  </a:cubicBezTo>
                  <a:cubicBezTo>
                    <a:pt x="3062" y="8467"/>
                    <a:pt x="3054" y="8525"/>
                    <a:pt x="3106" y="8609"/>
                  </a:cubicBezTo>
                  <a:cubicBezTo>
                    <a:pt x="3192" y="8749"/>
                    <a:pt x="3313" y="8897"/>
                    <a:pt x="3302" y="9038"/>
                  </a:cubicBezTo>
                  <a:cubicBezTo>
                    <a:pt x="3273" y="9408"/>
                    <a:pt x="3176" y="9777"/>
                    <a:pt x="3113" y="10146"/>
                  </a:cubicBezTo>
                  <a:cubicBezTo>
                    <a:pt x="3011" y="10750"/>
                    <a:pt x="2895" y="11353"/>
                    <a:pt x="2822" y="11958"/>
                  </a:cubicBezTo>
                  <a:cubicBezTo>
                    <a:pt x="2771" y="12380"/>
                    <a:pt x="2774" y="12803"/>
                    <a:pt x="2770" y="13226"/>
                  </a:cubicBezTo>
                  <a:cubicBezTo>
                    <a:pt x="2769" y="13317"/>
                    <a:pt x="2799" y="13424"/>
                    <a:pt x="2889" y="13497"/>
                  </a:cubicBezTo>
                  <a:cubicBezTo>
                    <a:pt x="3442" y="13944"/>
                    <a:pt x="4016" y="14383"/>
                    <a:pt x="4584" y="14825"/>
                  </a:cubicBezTo>
                  <a:cubicBezTo>
                    <a:pt x="4963" y="15092"/>
                    <a:pt x="5345" y="15357"/>
                    <a:pt x="5718" y="15626"/>
                  </a:cubicBezTo>
                  <a:cubicBezTo>
                    <a:pt x="5789" y="15677"/>
                    <a:pt x="5857" y="15743"/>
                    <a:pt x="5865" y="15805"/>
                  </a:cubicBezTo>
                  <a:cubicBezTo>
                    <a:pt x="5914" y="16168"/>
                    <a:pt x="5922" y="16533"/>
                    <a:pt x="5988" y="16894"/>
                  </a:cubicBezTo>
                  <a:cubicBezTo>
                    <a:pt x="6075" y="17370"/>
                    <a:pt x="6227" y="17841"/>
                    <a:pt x="6533" y="18292"/>
                  </a:cubicBezTo>
                  <a:cubicBezTo>
                    <a:pt x="6849" y="18758"/>
                    <a:pt x="7448" y="19034"/>
                    <a:pt x="8370" y="19080"/>
                  </a:cubicBezTo>
                  <a:cubicBezTo>
                    <a:pt x="9211" y="19122"/>
                    <a:pt x="10016" y="18787"/>
                    <a:pt x="10254" y="18287"/>
                  </a:cubicBezTo>
                  <a:cubicBezTo>
                    <a:pt x="10317" y="18154"/>
                    <a:pt x="10324" y="18006"/>
                    <a:pt x="10289" y="17870"/>
                  </a:cubicBezTo>
                  <a:cubicBezTo>
                    <a:pt x="10251" y="17724"/>
                    <a:pt x="10024" y="17698"/>
                    <a:pt x="9827" y="17803"/>
                  </a:cubicBezTo>
                  <a:cubicBezTo>
                    <a:pt x="9763" y="17837"/>
                    <a:pt x="9709" y="17877"/>
                    <a:pt x="9608" y="17940"/>
                  </a:cubicBezTo>
                  <a:cubicBezTo>
                    <a:pt x="9277" y="17755"/>
                    <a:pt x="8947" y="17583"/>
                    <a:pt x="8646" y="17396"/>
                  </a:cubicBezTo>
                  <a:cubicBezTo>
                    <a:pt x="8437" y="17267"/>
                    <a:pt x="8412" y="17112"/>
                    <a:pt x="8558" y="16951"/>
                  </a:cubicBezTo>
                  <a:cubicBezTo>
                    <a:pt x="8686" y="16809"/>
                    <a:pt x="8797" y="16662"/>
                    <a:pt x="8916" y="16517"/>
                  </a:cubicBezTo>
                  <a:cubicBezTo>
                    <a:pt x="9564" y="16515"/>
                    <a:pt x="10212" y="16514"/>
                    <a:pt x="10859" y="16512"/>
                  </a:cubicBezTo>
                  <a:cubicBezTo>
                    <a:pt x="11369" y="16513"/>
                    <a:pt x="11879" y="16511"/>
                    <a:pt x="12388" y="16515"/>
                  </a:cubicBezTo>
                  <a:cubicBezTo>
                    <a:pt x="12616" y="16517"/>
                    <a:pt x="12728" y="16470"/>
                    <a:pt x="12729" y="16341"/>
                  </a:cubicBezTo>
                  <a:cubicBezTo>
                    <a:pt x="12729" y="16290"/>
                    <a:pt x="12777" y="16238"/>
                    <a:pt x="12803" y="16187"/>
                  </a:cubicBezTo>
                  <a:close/>
                  <a:moveTo>
                    <a:pt x="2760" y="17936"/>
                  </a:moveTo>
                  <a:cubicBezTo>
                    <a:pt x="2758" y="17908"/>
                    <a:pt x="2757" y="17881"/>
                    <a:pt x="2755" y="17854"/>
                  </a:cubicBezTo>
                  <a:cubicBezTo>
                    <a:pt x="2795" y="17733"/>
                    <a:pt x="2848" y="17612"/>
                    <a:pt x="2873" y="17490"/>
                  </a:cubicBezTo>
                  <a:cubicBezTo>
                    <a:pt x="3009" y="16835"/>
                    <a:pt x="3130" y="16178"/>
                    <a:pt x="3274" y="15523"/>
                  </a:cubicBezTo>
                  <a:cubicBezTo>
                    <a:pt x="3301" y="15399"/>
                    <a:pt x="3239" y="15311"/>
                    <a:pt x="3108" y="15214"/>
                  </a:cubicBezTo>
                  <a:cubicBezTo>
                    <a:pt x="2629" y="14858"/>
                    <a:pt x="2174" y="14492"/>
                    <a:pt x="1701" y="14133"/>
                  </a:cubicBezTo>
                  <a:cubicBezTo>
                    <a:pt x="1305" y="13832"/>
                    <a:pt x="1161" y="13496"/>
                    <a:pt x="1156" y="13131"/>
                  </a:cubicBezTo>
                  <a:cubicBezTo>
                    <a:pt x="1140" y="11918"/>
                    <a:pt x="1368" y="10713"/>
                    <a:pt x="1580" y="9507"/>
                  </a:cubicBezTo>
                  <a:cubicBezTo>
                    <a:pt x="1620" y="9281"/>
                    <a:pt x="1717" y="9059"/>
                    <a:pt x="1532" y="8825"/>
                  </a:cubicBezTo>
                  <a:cubicBezTo>
                    <a:pt x="1152" y="8343"/>
                    <a:pt x="831" y="7848"/>
                    <a:pt x="484" y="7359"/>
                  </a:cubicBezTo>
                  <a:cubicBezTo>
                    <a:pt x="326" y="7137"/>
                    <a:pt x="161" y="6917"/>
                    <a:pt x="0" y="6696"/>
                  </a:cubicBezTo>
                  <a:cubicBezTo>
                    <a:pt x="1" y="6579"/>
                    <a:pt x="3" y="6462"/>
                    <a:pt x="4" y="6345"/>
                  </a:cubicBezTo>
                  <a:cubicBezTo>
                    <a:pt x="22" y="6327"/>
                    <a:pt x="48" y="6309"/>
                    <a:pt x="58" y="6290"/>
                  </a:cubicBezTo>
                  <a:cubicBezTo>
                    <a:pt x="212" y="5968"/>
                    <a:pt x="359" y="5644"/>
                    <a:pt x="520" y="5323"/>
                  </a:cubicBezTo>
                  <a:cubicBezTo>
                    <a:pt x="605" y="5152"/>
                    <a:pt x="714" y="4984"/>
                    <a:pt x="813" y="4815"/>
                  </a:cubicBezTo>
                  <a:cubicBezTo>
                    <a:pt x="828" y="4797"/>
                    <a:pt x="844" y="4778"/>
                    <a:pt x="859" y="4760"/>
                  </a:cubicBezTo>
                  <a:cubicBezTo>
                    <a:pt x="883" y="4743"/>
                    <a:pt x="915" y="4728"/>
                    <a:pt x="930" y="4709"/>
                  </a:cubicBezTo>
                  <a:cubicBezTo>
                    <a:pt x="1146" y="4431"/>
                    <a:pt x="1361" y="4152"/>
                    <a:pt x="1575" y="3873"/>
                  </a:cubicBezTo>
                  <a:cubicBezTo>
                    <a:pt x="1714" y="3692"/>
                    <a:pt x="1853" y="3511"/>
                    <a:pt x="1991" y="3331"/>
                  </a:cubicBezTo>
                  <a:lnTo>
                    <a:pt x="1987" y="3329"/>
                  </a:lnTo>
                  <a:cubicBezTo>
                    <a:pt x="2149" y="3160"/>
                    <a:pt x="2314" y="2991"/>
                    <a:pt x="2472" y="2821"/>
                  </a:cubicBezTo>
                  <a:cubicBezTo>
                    <a:pt x="2633" y="2648"/>
                    <a:pt x="2786" y="2473"/>
                    <a:pt x="2944" y="2300"/>
                  </a:cubicBezTo>
                  <a:cubicBezTo>
                    <a:pt x="3158" y="2063"/>
                    <a:pt x="3374" y="1827"/>
                    <a:pt x="3589" y="1591"/>
                  </a:cubicBezTo>
                  <a:cubicBezTo>
                    <a:pt x="3606" y="1573"/>
                    <a:pt x="3623" y="1554"/>
                    <a:pt x="3640" y="1536"/>
                  </a:cubicBezTo>
                  <a:cubicBezTo>
                    <a:pt x="3666" y="1502"/>
                    <a:pt x="3691" y="1467"/>
                    <a:pt x="3717" y="1432"/>
                  </a:cubicBezTo>
                  <a:cubicBezTo>
                    <a:pt x="3784" y="1374"/>
                    <a:pt x="3851" y="1317"/>
                    <a:pt x="3918" y="1259"/>
                  </a:cubicBezTo>
                  <a:cubicBezTo>
                    <a:pt x="3958" y="1215"/>
                    <a:pt x="3999" y="1170"/>
                    <a:pt x="4040" y="1126"/>
                  </a:cubicBezTo>
                  <a:cubicBezTo>
                    <a:pt x="4416" y="760"/>
                    <a:pt x="4792" y="393"/>
                    <a:pt x="5195" y="0"/>
                  </a:cubicBezTo>
                  <a:cubicBezTo>
                    <a:pt x="5283" y="299"/>
                    <a:pt x="5360" y="560"/>
                    <a:pt x="5437" y="821"/>
                  </a:cubicBezTo>
                  <a:cubicBezTo>
                    <a:pt x="5486" y="1004"/>
                    <a:pt x="5536" y="1186"/>
                    <a:pt x="5585" y="1368"/>
                  </a:cubicBezTo>
                  <a:cubicBezTo>
                    <a:pt x="5622" y="1542"/>
                    <a:pt x="5653" y="1716"/>
                    <a:pt x="5698" y="1889"/>
                  </a:cubicBezTo>
                  <a:cubicBezTo>
                    <a:pt x="5789" y="2244"/>
                    <a:pt x="5886" y="2599"/>
                    <a:pt x="5983" y="2954"/>
                  </a:cubicBezTo>
                  <a:cubicBezTo>
                    <a:pt x="6068" y="3264"/>
                    <a:pt x="6156" y="3574"/>
                    <a:pt x="6243" y="3883"/>
                  </a:cubicBezTo>
                  <a:cubicBezTo>
                    <a:pt x="6260" y="3956"/>
                    <a:pt x="6277" y="4029"/>
                    <a:pt x="6294" y="4102"/>
                  </a:cubicBezTo>
                  <a:cubicBezTo>
                    <a:pt x="6294" y="4120"/>
                    <a:pt x="6294" y="4139"/>
                    <a:pt x="6294" y="4157"/>
                  </a:cubicBezTo>
                  <a:cubicBezTo>
                    <a:pt x="6327" y="4257"/>
                    <a:pt x="6360" y="4357"/>
                    <a:pt x="6393" y="4457"/>
                  </a:cubicBezTo>
                  <a:cubicBezTo>
                    <a:pt x="6391" y="4480"/>
                    <a:pt x="6381" y="4503"/>
                    <a:pt x="6387" y="4525"/>
                  </a:cubicBezTo>
                  <a:cubicBezTo>
                    <a:pt x="6508" y="4973"/>
                    <a:pt x="6628" y="5420"/>
                    <a:pt x="6753" y="5867"/>
                  </a:cubicBezTo>
                  <a:cubicBezTo>
                    <a:pt x="6791" y="6001"/>
                    <a:pt x="6800" y="6145"/>
                    <a:pt x="6904" y="6263"/>
                  </a:cubicBezTo>
                  <a:cubicBezTo>
                    <a:pt x="7079" y="6463"/>
                    <a:pt x="7314" y="6648"/>
                    <a:pt x="7538" y="6834"/>
                  </a:cubicBezTo>
                  <a:cubicBezTo>
                    <a:pt x="7573" y="6863"/>
                    <a:pt x="7689" y="6887"/>
                    <a:pt x="7752" y="6878"/>
                  </a:cubicBezTo>
                  <a:cubicBezTo>
                    <a:pt x="8255" y="6813"/>
                    <a:pt x="8753" y="6739"/>
                    <a:pt x="9253" y="6667"/>
                  </a:cubicBezTo>
                  <a:cubicBezTo>
                    <a:pt x="9354" y="6658"/>
                    <a:pt x="9455" y="6649"/>
                    <a:pt x="9556" y="6640"/>
                  </a:cubicBezTo>
                  <a:cubicBezTo>
                    <a:pt x="10004" y="6623"/>
                    <a:pt x="10452" y="6594"/>
                    <a:pt x="10900" y="6593"/>
                  </a:cubicBezTo>
                  <a:cubicBezTo>
                    <a:pt x="11307" y="6592"/>
                    <a:pt x="11713" y="6623"/>
                    <a:pt x="12119" y="6640"/>
                  </a:cubicBezTo>
                  <a:cubicBezTo>
                    <a:pt x="12269" y="6655"/>
                    <a:pt x="12418" y="6670"/>
                    <a:pt x="12567" y="6685"/>
                  </a:cubicBezTo>
                  <a:cubicBezTo>
                    <a:pt x="13009" y="6750"/>
                    <a:pt x="13450" y="6817"/>
                    <a:pt x="13894" y="6877"/>
                  </a:cubicBezTo>
                  <a:cubicBezTo>
                    <a:pt x="13958" y="6886"/>
                    <a:pt x="14076" y="6877"/>
                    <a:pt x="14103" y="6854"/>
                  </a:cubicBezTo>
                  <a:cubicBezTo>
                    <a:pt x="14498" y="6511"/>
                    <a:pt x="14970" y="6182"/>
                    <a:pt x="14928" y="5742"/>
                  </a:cubicBezTo>
                  <a:cubicBezTo>
                    <a:pt x="14937" y="5694"/>
                    <a:pt x="14947" y="5646"/>
                    <a:pt x="14957" y="5597"/>
                  </a:cubicBezTo>
                  <a:cubicBezTo>
                    <a:pt x="15020" y="5374"/>
                    <a:pt x="15091" y="5152"/>
                    <a:pt x="15145" y="4929"/>
                  </a:cubicBezTo>
                  <a:cubicBezTo>
                    <a:pt x="15185" y="4763"/>
                    <a:pt x="15203" y="4596"/>
                    <a:pt x="15231" y="4430"/>
                  </a:cubicBezTo>
                  <a:cubicBezTo>
                    <a:pt x="15270" y="4341"/>
                    <a:pt x="15322" y="4252"/>
                    <a:pt x="15344" y="4162"/>
                  </a:cubicBezTo>
                  <a:cubicBezTo>
                    <a:pt x="15432" y="3815"/>
                    <a:pt x="15503" y="3466"/>
                    <a:pt x="15594" y="3119"/>
                  </a:cubicBezTo>
                  <a:cubicBezTo>
                    <a:pt x="15669" y="2831"/>
                    <a:pt x="15770" y="2546"/>
                    <a:pt x="15847" y="2258"/>
                  </a:cubicBezTo>
                  <a:cubicBezTo>
                    <a:pt x="15906" y="2036"/>
                    <a:pt x="15939" y="1811"/>
                    <a:pt x="15997" y="1588"/>
                  </a:cubicBezTo>
                  <a:cubicBezTo>
                    <a:pt x="16055" y="1366"/>
                    <a:pt x="16138" y="1146"/>
                    <a:pt x="16197" y="924"/>
                  </a:cubicBezTo>
                  <a:cubicBezTo>
                    <a:pt x="16256" y="702"/>
                    <a:pt x="16296" y="478"/>
                    <a:pt x="16349" y="254"/>
                  </a:cubicBezTo>
                  <a:cubicBezTo>
                    <a:pt x="16366" y="182"/>
                    <a:pt x="16399" y="110"/>
                    <a:pt x="16434" y="13"/>
                  </a:cubicBezTo>
                  <a:cubicBezTo>
                    <a:pt x="16516" y="86"/>
                    <a:pt x="16585" y="142"/>
                    <a:pt x="16644" y="201"/>
                  </a:cubicBezTo>
                  <a:cubicBezTo>
                    <a:pt x="17049" y="613"/>
                    <a:pt x="17471" y="1021"/>
                    <a:pt x="17853" y="1439"/>
                  </a:cubicBezTo>
                  <a:cubicBezTo>
                    <a:pt x="18541" y="2193"/>
                    <a:pt x="19227" y="2947"/>
                    <a:pt x="19872" y="3713"/>
                  </a:cubicBezTo>
                  <a:cubicBezTo>
                    <a:pt x="20321" y="4246"/>
                    <a:pt x="20743" y="4789"/>
                    <a:pt x="21094" y="5343"/>
                  </a:cubicBezTo>
                  <a:cubicBezTo>
                    <a:pt x="21331" y="5719"/>
                    <a:pt x="21432" y="6121"/>
                    <a:pt x="21571" y="6513"/>
                  </a:cubicBezTo>
                  <a:cubicBezTo>
                    <a:pt x="21600" y="6596"/>
                    <a:pt x="21550" y="6694"/>
                    <a:pt x="21495" y="6777"/>
                  </a:cubicBezTo>
                  <a:cubicBezTo>
                    <a:pt x="21065" y="7421"/>
                    <a:pt x="20639" y="8067"/>
                    <a:pt x="20180" y="8705"/>
                  </a:cubicBezTo>
                  <a:cubicBezTo>
                    <a:pt x="20013" y="8938"/>
                    <a:pt x="19983" y="9162"/>
                    <a:pt x="20021" y="9408"/>
                  </a:cubicBezTo>
                  <a:cubicBezTo>
                    <a:pt x="20193" y="10505"/>
                    <a:pt x="20346" y="11603"/>
                    <a:pt x="20488" y="12702"/>
                  </a:cubicBezTo>
                  <a:cubicBezTo>
                    <a:pt x="20518" y="12937"/>
                    <a:pt x="20479" y="13175"/>
                    <a:pt x="20465" y="13412"/>
                  </a:cubicBezTo>
                  <a:cubicBezTo>
                    <a:pt x="20451" y="13657"/>
                    <a:pt x="20269" y="13872"/>
                    <a:pt x="20021" y="14069"/>
                  </a:cubicBezTo>
                  <a:cubicBezTo>
                    <a:pt x="19530" y="14459"/>
                    <a:pt x="19022" y="14843"/>
                    <a:pt x="18533" y="15235"/>
                  </a:cubicBezTo>
                  <a:cubicBezTo>
                    <a:pt x="18457" y="15296"/>
                    <a:pt x="18399" y="15384"/>
                    <a:pt x="18412" y="15455"/>
                  </a:cubicBezTo>
                  <a:cubicBezTo>
                    <a:pt x="18565" y="16279"/>
                    <a:pt x="18735" y="17102"/>
                    <a:pt x="18895" y="17926"/>
                  </a:cubicBezTo>
                  <a:cubicBezTo>
                    <a:pt x="19055" y="18750"/>
                    <a:pt x="19208" y="19573"/>
                    <a:pt x="19365" y="20397"/>
                  </a:cubicBezTo>
                  <a:cubicBezTo>
                    <a:pt x="19377" y="20460"/>
                    <a:pt x="19376" y="20527"/>
                    <a:pt x="19419" y="20583"/>
                  </a:cubicBezTo>
                  <a:cubicBezTo>
                    <a:pt x="19587" y="20800"/>
                    <a:pt x="19248" y="20868"/>
                    <a:pt x="19039" y="20963"/>
                  </a:cubicBezTo>
                  <a:cubicBezTo>
                    <a:pt x="18735" y="21101"/>
                    <a:pt x="18406" y="21222"/>
                    <a:pt x="18086" y="21349"/>
                  </a:cubicBezTo>
                  <a:cubicBezTo>
                    <a:pt x="18050" y="21363"/>
                    <a:pt x="18000" y="21366"/>
                    <a:pt x="17956" y="21374"/>
                  </a:cubicBezTo>
                  <a:cubicBezTo>
                    <a:pt x="17920" y="21131"/>
                    <a:pt x="17891" y="20887"/>
                    <a:pt x="17845" y="20644"/>
                  </a:cubicBezTo>
                  <a:cubicBezTo>
                    <a:pt x="17771" y="20249"/>
                    <a:pt x="17684" y="19854"/>
                    <a:pt x="17603" y="19459"/>
                  </a:cubicBezTo>
                  <a:cubicBezTo>
                    <a:pt x="17564" y="19266"/>
                    <a:pt x="17527" y="19073"/>
                    <a:pt x="17487" y="18880"/>
                  </a:cubicBezTo>
                  <a:cubicBezTo>
                    <a:pt x="17409" y="18503"/>
                    <a:pt x="17331" y="18126"/>
                    <a:pt x="17250" y="17749"/>
                  </a:cubicBezTo>
                  <a:cubicBezTo>
                    <a:pt x="17237" y="17687"/>
                    <a:pt x="17209" y="17626"/>
                    <a:pt x="17188" y="17564"/>
                  </a:cubicBezTo>
                  <a:cubicBezTo>
                    <a:pt x="17116" y="17588"/>
                    <a:pt x="17105" y="17608"/>
                    <a:pt x="17096" y="17628"/>
                  </a:cubicBezTo>
                  <a:cubicBezTo>
                    <a:pt x="16954" y="17923"/>
                    <a:pt x="16830" y="18220"/>
                    <a:pt x="16668" y="18511"/>
                  </a:cubicBezTo>
                  <a:cubicBezTo>
                    <a:pt x="16404" y="18985"/>
                    <a:pt x="15920" y="19376"/>
                    <a:pt x="15122" y="19637"/>
                  </a:cubicBezTo>
                  <a:cubicBezTo>
                    <a:pt x="14965" y="19688"/>
                    <a:pt x="14872" y="19759"/>
                    <a:pt x="14881" y="19872"/>
                  </a:cubicBezTo>
                  <a:cubicBezTo>
                    <a:pt x="14888" y="19970"/>
                    <a:pt x="14870" y="20074"/>
                    <a:pt x="14813" y="20166"/>
                  </a:cubicBezTo>
                  <a:cubicBezTo>
                    <a:pt x="14557" y="20579"/>
                    <a:pt x="14119" y="20921"/>
                    <a:pt x="13449" y="21172"/>
                  </a:cubicBezTo>
                  <a:cubicBezTo>
                    <a:pt x="12653" y="21469"/>
                    <a:pt x="11753" y="21572"/>
                    <a:pt x="10811" y="21600"/>
                  </a:cubicBezTo>
                  <a:cubicBezTo>
                    <a:pt x="9977" y="21591"/>
                    <a:pt x="9192" y="21475"/>
                    <a:pt x="8473" y="21248"/>
                  </a:cubicBezTo>
                  <a:cubicBezTo>
                    <a:pt x="7529" y="20949"/>
                    <a:pt x="6914" y="20521"/>
                    <a:pt x="6786" y="19913"/>
                  </a:cubicBezTo>
                  <a:cubicBezTo>
                    <a:pt x="6761" y="19795"/>
                    <a:pt x="6699" y="19703"/>
                    <a:pt x="6488" y="19625"/>
                  </a:cubicBezTo>
                  <a:cubicBezTo>
                    <a:pt x="5691" y="19331"/>
                    <a:pt x="5178" y="18920"/>
                    <a:pt x="4925" y="18415"/>
                  </a:cubicBezTo>
                  <a:cubicBezTo>
                    <a:pt x="4773" y="18110"/>
                    <a:pt x="4632" y="17804"/>
                    <a:pt x="4484" y="17495"/>
                  </a:cubicBezTo>
                  <a:cubicBezTo>
                    <a:pt x="4396" y="17956"/>
                    <a:pt x="4309" y="18415"/>
                    <a:pt x="4221" y="18873"/>
                  </a:cubicBezTo>
                  <a:cubicBezTo>
                    <a:pt x="4168" y="19152"/>
                    <a:pt x="4118" y="19431"/>
                    <a:pt x="4062" y="19709"/>
                  </a:cubicBezTo>
                  <a:cubicBezTo>
                    <a:pt x="3984" y="20096"/>
                    <a:pt x="3906" y="20482"/>
                    <a:pt x="3818" y="20867"/>
                  </a:cubicBezTo>
                  <a:cubicBezTo>
                    <a:pt x="3779" y="21040"/>
                    <a:pt x="3715" y="21211"/>
                    <a:pt x="3663" y="21383"/>
                  </a:cubicBezTo>
                  <a:cubicBezTo>
                    <a:pt x="3567" y="21351"/>
                    <a:pt x="3472" y="21320"/>
                    <a:pt x="3376" y="21288"/>
                  </a:cubicBezTo>
                  <a:cubicBezTo>
                    <a:pt x="2995" y="21147"/>
                    <a:pt x="2614" y="21005"/>
                    <a:pt x="2213" y="20856"/>
                  </a:cubicBezTo>
                  <a:cubicBezTo>
                    <a:pt x="2213" y="20794"/>
                    <a:pt x="2200" y="20717"/>
                    <a:pt x="2216" y="20641"/>
                  </a:cubicBezTo>
                  <a:cubicBezTo>
                    <a:pt x="2259" y="20431"/>
                    <a:pt x="2314" y="20223"/>
                    <a:pt x="2365" y="20014"/>
                  </a:cubicBezTo>
                  <a:cubicBezTo>
                    <a:pt x="2396" y="19831"/>
                    <a:pt x="2427" y="19649"/>
                    <a:pt x="2458" y="19467"/>
                  </a:cubicBezTo>
                  <a:cubicBezTo>
                    <a:pt x="2498" y="19304"/>
                    <a:pt x="2543" y="19141"/>
                    <a:pt x="2579" y="18978"/>
                  </a:cubicBezTo>
                  <a:cubicBezTo>
                    <a:pt x="2627" y="18759"/>
                    <a:pt x="2671" y="18540"/>
                    <a:pt x="2711" y="18320"/>
                  </a:cubicBezTo>
                  <a:cubicBezTo>
                    <a:pt x="2734" y="18192"/>
                    <a:pt x="2744" y="18064"/>
                    <a:pt x="2760" y="17936"/>
                  </a:cubicBezTo>
                  <a:close/>
                </a:path>
              </a:pathLst>
            </a:custGeom>
            <a:solidFill>
              <a:srgbClr val="43436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3" name="Google Shape;1963;p133"/>
            <p:cNvSpPr/>
            <p:nvPr/>
          </p:nvSpPr>
          <p:spPr>
            <a:xfrm>
              <a:off x="2209800" y="5321300"/>
              <a:ext cx="173448" cy="276917"/>
            </a:xfrm>
            <a:custGeom>
              <a:avLst/>
              <a:gdLst/>
              <a:ahLst/>
              <a:cxnLst/>
              <a:rect l="l" t="t" r="r" b="b"/>
              <a:pathLst>
                <a:path w="21600" h="21592" extrusionOk="0">
                  <a:moveTo>
                    <a:pt x="10893" y="10515"/>
                  </a:moveTo>
                  <a:cubicBezTo>
                    <a:pt x="10934" y="10478"/>
                    <a:pt x="10975" y="10442"/>
                    <a:pt x="11016" y="10406"/>
                  </a:cubicBezTo>
                  <a:cubicBezTo>
                    <a:pt x="11066" y="10356"/>
                    <a:pt x="11117" y="10307"/>
                    <a:pt x="11167" y="10258"/>
                  </a:cubicBezTo>
                  <a:cubicBezTo>
                    <a:pt x="11597" y="9832"/>
                    <a:pt x="12152" y="9463"/>
                    <a:pt x="12601" y="9047"/>
                  </a:cubicBezTo>
                  <a:cubicBezTo>
                    <a:pt x="12758" y="8900"/>
                    <a:pt x="12936" y="8853"/>
                    <a:pt x="13212" y="8853"/>
                  </a:cubicBezTo>
                  <a:cubicBezTo>
                    <a:pt x="15717" y="8859"/>
                    <a:pt x="18222" y="8857"/>
                    <a:pt x="20727" y="8856"/>
                  </a:cubicBezTo>
                  <a:cubicBezTo>
                    <a:pt x="20892" y="8856"/>
                    <a:pt x="21057" y="8856"/>
                    <a:pt x="21305" y="8856"/>
                  </a:cubicBezTo>
                  <a:cubicBezTo>
                    <a:pt x="21029" y="9050"/>
                    <a:pt x="20814" y="9200"/>
                    <a:pt x="20599" y="9351"/>
                  </a:cubicBezTo>
                  <a:cubicBezTo>
                    <a:pt x="20492" y="9422"/>
                    <a:pt x="20384" y="9493"/>
                    <a:pt x="20277" y="9564"/>
                  </a:cubicBezTo>
                  <a:cubicBezTo>
                    <a:pt x="20251" y="9582"/>
                    <a:pt x="20225" y="9599"/>
                    <a:pt x="20199" y="9616"/>
                  </a:cubicBezTo>
                  <a:cubicBezTo>
                    <a:pt x="20171" y="9632"/>
                    <a:pt x="20142" y="9647"/>
                    <a:pt x="20114" y="9662"/>
                  </a:cubicBezTo>
                  <a:cubicBezTo>
                    <a:pt x="19932" y="9782"/>
                    <a:pt x="19748" y="9901"/>
                    <a:pt x="19568" y="10023"/>
                  </a:cubicBezTo>
                  <a:cubicBezTo>
                    <a:pt x="19405" y="10132"/>
                    <a:pt x="19247" y="10243"/>
                    <a:pt x="19087" y="10354"/>
                  </a:cubicBezTo>
                  <a:cubicBezTo>
                    <a:pt x="19023" y="10393"/>
                    <a:pt x="18959" y="10433"/>
                    <a:pt x="18896" y="10472"/>
                  </a:cubicBezTo>
                  <a:lnTo>
                    <a:pt x="18878" y="10484"/>
                  </a:lnTo>
                  <a:cubicBezTo>
                    <a:pt x="18816" y="10524"/>
                    <a:pt x="18753" y="10564"/>
                    <a:pt x="18691" y="10604"/>
                  </a:cubicBezTo>
                  <a:cubicBezTo>
                    <a:pt x="18045" y="11045"/>
                    <a:pt x="17402" y="11487"/>
                    <a:pt x="16751" y="11925"/>
                  </a:cubicBezTo>
                  <a:cubicBezTo>
                    <a:pt x="16423" y="12146"/>
                    <a:pt x="16075" y="12355"/>
                    <a:pt x="15744" y="12575"/>
                  </a:cubicBezTo>
                  <a:cubicBezTo>
                    <a:pt x="15170" y="12955"/>
                    <a:pt x="14602" y="13339"/>
                    <a:pt x="14032" y="13722"/>
                  </a:cubicBezTo>
                  <a:cubicBezTo>
                    <a:pt x="13893" y="13815"/>
                    <a:pt x="13777" y="13928"/>
                    <a:pt x="13613" y="13997"/>
                  </a:cubicBezTo>
                  <a:cubicBezTo>
                    <a:pt x="13317" y="14122"/>
                    <a:pt x="13348" y="14241"/>
                    <a:pt x="13540" y="14395"/>
                  </a:cubicBezTo>
                  <a:cubicBezTo>
                    <a:pt x="13903" y="14688"/>
                    <a:pt x="14268" y="14982"/>
                    <a:pt x="14607" y="15286"/>
                  </a:cubicBezTo>
                  <a:cubicBezTo>
                    <a:pt x="14938" y="15582"/>
                    <a:pt x="15226" y="15898"/>
                    <a:pt x="15553" y="16196"/>
                  </a:cubicBezTo>
                  <a:cubicBezTo>
                    <a:pt x="16057" y="16655"/>
                    <a:pt x="16578" y="17106"/>
                    <a:pt x="17093" y="17560"/>
                  </a:cubicBezTo>
                  <a:cubicBezTo>
                    <a:pt x="17221" y="17674"/>
                    <a:pt x="17356" y="17784"/>
                    <a:pt x="17488" y="17895"/>
                  </a:cubicBezTo>
                  <a:cubicBezTo>
                    <a:pt x="17754" y="18131"/>
                    <a:pt x="18020" y="18366"/>
                    <a:pt x="18286" y="18602"/>
                  </a:cubicBezTo>
                  <a:cubicBezTo>
                    <a:pt x="18982" y="19235"/>
                    <a:pt x="19676" y="19869"/>
                    <a:pt x="20376" y="20501"/>
                  </a:cubicBezTo>
                  <a:cubicBezTo>
                    <a:pt x="20764" y="20850"/>
                    <a:pt x="21163" y="21194"/>
                    <a:pt x="21600" y="21578"/>
                  </a:cubicBezTo>
                  <a:cubicBezTo>
                    <a:pt x="21405" y="21584"/>
                    <a:pt x="21282" y="21591"/>
                    <a:pt x="21159" y="21591"/>
                  </a:cubicBezTo>
                  <a:cubicBezTo>
                    <a:pt x="18681" y="21592"/>
                    <a:pt x="16202" y="21592"/>
                    <a:pt x="13723" y="21592"/>
                  </a:cubicBezTo>
                  <a:cubicBezTo>
                    <a:pt x="12886" y="21592"/>
                    <a:pt x="12864" y="21600"/>
                    <a:pt x="12475" y="21180"/>
                  </a:cubicBezTo>
                  <a:cubicBezTo>
                    <a:pt x="11983" y="20649"/>
                    <a:pt x="11533" y="20102"/>
                    <a:pt x="11064" y="19562"/>
                  </a:cubicBezTo>
                  <a:cubicBezTo>
                    <a:pt x="10940" y="19430"/>
                    <a:pt x="10815" y="19298"/>
                    <a:pt x="10691" y="19166"/>
                  </a:cubicBezTo>
                  <a:cubicBezTo>
                    <a:pt x="10697" y="19148"/>
                    <a:pt x="10687" y="19136"/>
                    <a:pt x="10662" y="19127"/>
                  </a:cubicBezTo>
                  <a:cubicBezTo>
                    <a:pt x="10625" y="19090"/>
                    <a:pt x="10588" y="19053"/>
                    <a:pt x="10551" y="19016"/>
                  </a:cubicBezTo>
                  <a:cubicBezTo>
                    <a:pt x="10419" y="18888"/>
                    <a:pt x="10276" y="18764"/>
                    <a:pt x="10158" y="18632"/>
                  </a:cubicBezTo>
                  <a:cubicBezTo>
                    <a:pt x="9705" y="18128"/>
                    <a:pt x="9270" y="17618"/>
                    <a:pt x="8809" y="17118"/>
                  </a:cubicBezTo>
                  <a:cubicBezTo>
                    <a:pt x="8598" y="16888"/>
                    <a:pt x="8328" y="16680"/>
                    <a:pt x="8112" y="16452"/>
                  </a:cubicBezTo>
                  <a:cubicBezTo>
                    <a:pt x="7901" y="16231"/>
                    <a:pt x="7724" y="15997"/>
                    <a:pt x="7533" y="15769"/>
                  </a:cubicBezTo>
                  <a:cubicBezTo>
                    <a:pt x="7456" y="15514"/>
                    <a:pt x="7153" y="15629"/>
                    <a:pt x="6904" y="15603"/>
                  </a:cubicBezTo>
                  <a:cubicBezTo>
                    <a:pt x="6904" y="15684"/>
                    <a:pt x="6904" y="15746"/>
                    <a:pt x="6904" y="15809"/>
                  </a:cubicBezTo>
                  <a:cubicBezTo>
                    <a:pt x="6898" y="17036"/>
                    <a:pt x="6890" y="18264"/>
                    <a:pt x="6886" y="19491"/>
                  </a:cubicBezTo>
                  <a:cubicBezTo>
                    <a:pt x="6884" y="20174"/>
                    <a:pt x="6886" y="20856"/>
                    <a:pt x="6886" y="21555"/>
                  </a:cubicBezTo>
                  <a:cubicBezTo>
                    <a:pt x="6776" y="21562"/>
                    <a:pt x="6689" y="21573"/>
                    <a:pt x="6602" y="21573"/>
                  </a:cubicBezTo>
                  <a:cubicBezTo>
                    <a:pt x="4470" y="21574"/>
                    <a:pt x="2338" y="21574"/>
                    <a:pt x="206" y="21573"/>
                  </a:cubicBezTo>
                  <a:cubicBezTo>
                    <a:pt x="142" y="21573"/>
                    <a:pt x="77" y="21563"/>
                    <a:pt x="13" y="21558"/>
                  </a:cubicBezTo>
                  <a:cubicBezTo>
                    <a:pt x="13" y="16676"/>
                    <a:pt x="14" y="11794"/>
                    <a:pt x="13" y="6912"/>
                  </a:cubicBezTo>
                  <a:cubicBezTo>
                    <a:pt x="13" y="6855"/>
                    <a:pt x="5" y="6797"/>
                    <a:pt x="0" y="6740"/>
                  </a:cubicBezTo>
                  <a:cubicBezTo>
                    <a:pt x="9" y="6712"/>
                    <a:pt x="17" y="6685"/>
                    <a:pt x="26" y="6657"/>
                  </a:cubicBezTo>
                  <a:cubicBezTo>
                    <a:pt x="45" y="6635"/>
                    <a:pt x="64" y="6613"/>
                    <a:pt x="83" y="6591"/>
                  </a:cubicBezTo>
                  <a:cubicBezTo>
                    <a:pt x="301" y="6381"/>
                    <a:pt x="520" y="6171"/>
                    <a:pt x="739" y="5961"/>
                  </a:cubicBezTo>
                  <a:cubicBezTo>
                    <a:pt x="838" y="5857"/>
                    <a:pt x="938" y="5753"/>
                    <a:pt x="1037" y="5649"/>
                  </a:cubicBezTo>
                  <a:cubicBezTo>
                    <a:pt x="1607" y="5093"/>
                    <a:pt x="2178" y="4539"/>
                    <a:pt x="2745" y="3982"/>
                  </a:cubicBezTo>
                  <a:cubicBezTo>
                    <a:pt x="3503" y="3239"/>
                    <a:pt x="4256" y="2493"/>
                    <a:pt x="5014" y="1750"/>
                  </a:cubicBezTo>
                  <a:cubicBezTo>
                    <a:pt x="5061" y="1703"/>
                    <a:pt x="5129" y="1664"/>
                    <a:pt x="5187" y="1621"/>
                  </a:cubicBezTo>
                  <a:cubicBezTo>
                    <a:pt x="5243" y="1569"/>
                    <a:pt x="5299" y="1518"/>
                    <a:pt x="5355" y="1466"/>
                  </a:cubicBezTo>
                  <a:cubicBezTo>
                    <a:pt x="5355" y="1466"/>
                    <a:pt x="5366" y="1457"/>
                    <a:pt x="5366" y="1457"/>
                  </a:cubicBezTo>
                  <a:cubicBezTo>
                    <a:pt x="5434" y="1385"/>
                    <a:pt x="5502" y="1314"/>
                    <a:pt x="5570" y="1242"/>
                  </a:cubicBezTo>
                  <a:cubicBezTo>
                    <a:pt x="5962" y="844"/>
                    <a:pt x="6354" y="445"/>
                    <a:pt x="6791" y="0"/>
                  </a:cubicBezTo>
                  <a:cubicBezTo>
                    <a:pt x="6838" y="85"/>
                    <a:pt x="6881" y="128"/>
                    <a:pt x="6883" y="172"/>
                  </a:cubicBezTo>
                  <a:cubicBezTo>
                    <a:pt x="6889" y="428"/>
                    <a:pt x="6886" y="683"/>
                    <a:pt x="6885" y="939"/>
                  </a:cubicBezTo>
                  <a:cubicBezTo>
                    <a:pt x="6885" y="5030"/>
                    <a:pt x="6884" y="9122"/>
                    <a:pt x="6892" y="13213"/>
                  </a:cubicBezTo>
                  <a:cubicBezTo>
                    <a:pt x="6892" y="13337"/>
                    <a:pt x="7000" y="13461"/>
                    <a:pt x="7057" y="13584"/>
                  </a:cubicBezTo>
                  <a:cubicBezTo>
                    <a:pt x="7211" y="13497"/>
                    <a:pt x="7387" y="13420"/>
                    <a:pt x="7516" y="13320"/>
                  </a:cubicBezTo>
                  <a:cubicBezTo>
                    <a:pt x="7904" y="13020"/>
                    <a:pt x="8274" y="12710"/>
                    <a:pt x="8652" y="12404"/>
                  </a:cubicBezTo>
                  <a:cubicBezTo>
                    <a:pt x="8678" y="12383"/>
                    <a:pt x="8703" y="12362"/>
                    <a:pt x="8729" y="12342"/>
                  </a:cubicBezTo>
                  <a:cubicBezTo>
                    <a:pt x="8752" y="12323"/>
                    <a:pt x="8775" y="12304"/>
                    <a:pt x="8797" y="12286"/>
                  </a:cubicBezTo>
                  <a:cubicBezTo>
                    <a:pt x="8854" y="12238"/>
                    <a:pt x="8910" y="12191"/>
                    <a:pt x="8966" y="12143"/>
                  </a:cubicBezTo>
                  <a:cubicBezTo>
                    <a:pt x="9019" y="12098"/>
                    <a:pt x="9073" y="12053"/>
                    <a:pt x="9127" y="12007"/>
                  </a:cubicBezTo>
                  <a:cubicBezTo>
                    <a:pt x="9152" y="11986"/>
                    <a:pt x="9177" y="11965"/>
                    <a:pt x="9201" y="11944"/>
                  </a:cubicBezTo>
                  <a:cubicBezTo>
                    <a:pt x="9225" y="11925"/>
                    <a:pt x="9248" y="11906"/>
                    <a:pt x="9271" y="11887"/>
                  </a:cubicBezTo>
                  <a:cubicBezTo>
                    <a:pt x="9322" y="11840"/>
                    <a:pt x="9372" y="11792"/>
                    <a:pt x="9422" y="11744"/>
                  </a:cubicBezTo>
                  <a:cubicBezTo>
                    <a:pt x="9796" y="11432"/>
                    <a:pt x="10170" y="11120"/>
                    <a:pt x="10544" y="10807"/>
                  </a:cubicBezTo>
                  <a:cubicBezTo>
                    <a:pt x="10661" y="10710"/>
                    <a:pt x="10777" y="10612"/>
                    <a:pt x="10893" y="10515"/>
                  </a:cubicBezTo>
                  <a:close/>
                </a:path>
              </a:pathLst>
            </a:custGeom>
            <a:solidFill>
              <a:srgbClr val="112B4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4" name="Google Shape;1964;p133"/>
            <p:cNvSpPr/>
            <p:nvPr/>
          </p:nvSpPr>
          <p:spPr>
            <a:xfrm>
              <a:off x="2006600" y="5435600"/>
              <a:ext cx="187542" cy="243972"/>
            </a:xfrm>
            <a:custGeom>
              <a:avLst/>
              <a:gdLst/>
              <a:ahLst/>
              <a:cxnLst/>
              <a:rect l="l" t="t" r="r" b="b"/>
              <a:pathLst>
                <a:path w="21600" h="21600" extrusionOk="0">
                  <a:moveTo>
                    <a:pt x="10221" y="5108"/>
                  </a:moveTo>
                  <a:cubicBezTo>
                    <a:pt x="10871" y="6515"/>
                    <a:pt x="11333" y="7959"/>
                    <a:pt x="11593" y="9442"/>
                  </a:cubicBezTo>
                  <a:cubicBezTo>
                    <a:pt x="11636" y="9445"/>
                    <a:pt x="11679" y="9448"/>
                    <a:pt x="11721" y="9450"/>
                  </a:cubicBezTo>
                  <a:cubicBezTo>
                    <a:pt x="11790" y="9301"/>
                    <a:pt x="11875" y="9155"/>
                    <a:pt x="11923" y="9001"/>
                  </a:cubicBezTo>
                  <a:cubicBezTo>
                    <a:pt x="12168" y="8215"/>
                    <a:pt x="12372" y="7419"/>
                    <a:pt x="12651" y="6640"/>
                  </a:cubicBezTo>
                  <a:cubicBezTo>
                    <a:pt x="12984" y="5709"/>
                    <a:pt x="13377" y="4790"/>
                    <a:pt x="13748" y="3867"/>
                  </a:cubicBezTo>
                  <a:cubicBezTo>
                    <a:pt x="14162" y="2836"/>
                    <a:pt x="14580" y="1806"/>
                    <a:pt x="14992" y="775"/>
                  </a:cubicBezTo>
                  <a:cubicBezTo>
                    <a:pt x="15016" y="716"/>
                    <a:pt x="14992" y="646"/>
                    <a:pt x="15010" y="585"/>
                  </a:cubicBezTo>
                  <a:cubicBezTo>
                    <a:pt x="15179" y="17"/>
                    <a:pt x="15210" y="0"/>
                    <a:pt x="15988" y="0"/>
                  </a:cubicBezTo>
                  <a:cubicBezTo>
                    <a:pt x="17732" y="0"/>
                    <a:pt x="19476" y="0"/>
                    <a:pt x="21219" y="0"/>
                  </a:cubicBezTo>
                  <a:cubicBezTo>
                    <a:pt x="21327" y="0"/>
                    <a:pt x="21435" y="0"/>
                    <a:pt x="21600" y="0"/>
                  </a:cubicBezTo>
                  <a:cubicBezTo>
                    <a:pt x="21358" y="475"/>
                    <a:pt x="21127" y="920"/>
                    <a:pt x="20905" y="1368"/>
                  </a:cubicBezTo>
                  <a:cubicBezTo>
                    <a:pt x="20687" y="1810"/>
                    <a:pt x="20491" y="2259"/>
                    <a:pt x="20265" y="2698"/>
                  </a:cubicBezTo>
                  <a:cubicBezTo>
                    <a:pt x="20060" y="3095"/>
                    <a:pt x="19819" y="3482"/>
                    <a:pt x="19609" y="3879"/>
                  </a:cubicBezTo>
                  <a:cubicBezTo>
                    <a:pt x="19259" y="4539"/>
                    <a:pt x="18921" y="5203"/>
                    <a:pt x="18579" y="5866"/>
                  </a:cubicBezTo>
                  <a:cubicBezTo>
                    <a:pt x="18359" y="6292"/>
                    <a:pt x="18138" y="6717"/>
                    <a:pt x="17926" y="7144"/>
                  </a:cubicBezTo>
                  <a:cubicBezTo>
                    <a:pt x="17498" y="8007"/>
                    <a:pt x="17088" y="8875"/>
                    <a:pt x="16648" y="9734"/>
                  </a:cubicBezTo>
                  <a:cubicBezTo>
                    <a:pt x="16308" y="10399"/>
                    <a:pt x="15921" y="11049"/>
                    <a:pt x="15581" y="11714"/>
                  </a:cubicBezTo>
                  <a:cubicBezTo>
                    <a:pt x="15306" y="12252"/>
                    <a:pt x="15088" y="12807"/>
                    <a:pt x="14813" y="13345"/>
                  </a:cubicBezTo>
                  <a:cubicBezTo>
                    <a:pt x="14584" y="13793"/>
                    <a:pt x="14306" y="14226"/>
                    <a:pt x="14056" y="14668"/>
                  </a:cubicBezTo>
                  <a:cubicBezTo>
                    <a:pt x="13986" y="14792"/>
                    <a:pt x="13941" y="14924"/>
                    <a:pt x="13884" y="15052"/>
                  </a:cubicBezTo>
                  <a:cubicBezTo>
                    <a:pt x="13770" y="15242"/>
                    <a:pt x="13655" y="15432"/>
                    <a:pt x="13541" y="15622"/>
                  </a:cubicBezTo>
                  <a:cubicBezTo>
                    <a:pt x="13232" y="16105"/>
                    <a:pt x="12947" y="16599"/>
                    <a:pt x="12606" y="17069"/>
                  </a:cubicBezTo>
                  <a:cubicBezTo>
                    <a:pt x="12327" y="17453"/>
                    <a:pt x="11990" y="17813"/>
                    <a:pt x="11663" y="18176"/>
                  </a:cubicBezTo>
                  <a:cubicBezTo>
                    <a:pt x="10959" y="18959"/>
                    <a:pt x="10159" y="19674"/>
                    <a:pt x="9158" y="20245"/>
                  </a:cubicBezTo>
                  <a:cubicBezTo>
                    <a:pt x="8974" y="20350"/>
                    <a:pt x="8796" y="20461"/>
                    <a:pt x="8615" y="20569"/>
                  </a:cubicBezTo>
                  <a:cubicBezTo>
                    <a:pt x="8288" y="20717"/>
                    <a:pt x="7962" y="20865"/>
                    <a:pt x="7636" y="21014"/>
                  </a:cubicBezTo>
                  <a:lnTo>
                    <a:pt x="7611" y="21012"/>
                  </a:lnTo>
                  <a:lnTo>
                    <a:pt x="7593" y="21027"/>
                  </a:lnTo>
                  <a:cubicBezTo>
                    <a:pt x="7321" y="21110"/>
                    <a:pt x="7049" y="21193"/>
                    <a:pt x="6776" y="21276"/>
                  </a:cubicBezTo>
                  <a:cubicBezTo>
                    <a:pt x="6097" y="21382"/>
                    <a:pt x="5417" y="21487"/>
                    <a:pt x="4738" y="21593"/>
                  </a:cubicBezTo>
                  <a:cubicBezTo>
                    <a:pt x="4640" y="21595"/>
                    <a:pt x="4542" y="21596"/>
                    <a:pt x="4444" y="21597"/>
                  </a:cubicBezTo>
                  <a:cubicBezTo>
                    <a:pt x="4347" y="21598"/>
                    <a:pt x="4250" y="21599"/>
                    <a:pt x="4152" y="21600"/>
                  </a:cubicBezTo>
                  <a:cubicBezTo>
                    <a:pt x="3957" y="21597"/>
                    <a:pt x="3761" y="21595"/>
                    <a:pt x="3566" y="21592"/>
                  </a:cubicBezTo>
                  <a:cubicBezTo>
                    <a:pt x="2714" y="21477"/>
                    <a:pt x="1857" y="21378"/>
                    <a:pt x="1012" y="21240"/>
                  </a:cubicBezTo>
                  <a:cubicBezTo>
                    <a:pt x="688" y="21187"/>
                    <a:pt x="389" y="21043"/>
                    <a:pt x="0" y="20915"/>
                  </a:cubicBezTo>
                  <a:cubicBezTo>
                    <a:pt x="318" y="20541"/>
                    <a:pt x="620" y="20197"/>
                    <a:pt x="905" y="19845"/>
                  </a:cubicBezTo>
                  <a:cubicBezTo>
                    <a:pt x="1292" y="19366"/>
                    <a:pt x="1659" y="18877"/>
                    <a:pt x="2048" y="18400"/>
                  </a:cubicBezTo>
                  <a:cubicBezTo>
                    <a:pt x="2178" y="18240"/>
                    <a:pt x="2339" y="18093"/>
                    <a:pt x="2506" y="17955"/>
                  </a:cubicBezTo>
                  <a:cubicBezTo>
                    <a:pt x="2554" y="17915"/>
                    <a:pt x="2674" y="17914"/>
                    <a:pt x="2761" y="17915"/>
                  </a:cubicBezTo>
                  <a:cubicBezTo>
                    <a:pt x="3424" y="17926"/>
                    <a:pt x="4092" y="17989"/>
                    <a:pt x="4738" y="17806"/>
                  </a:cubicBezTo>
                  <a:cubicBezTo>
                    <a:pt x="4769" y="17797"/>
                    <a:pt x="4801" y="17788"/>
                    <a:pt x="4833" y="17780"/>
                  </a:cubicBezTo>
                  <a:lnTo>
                    <a:pt x="4827" y="17760"/>
                  </a:lnTo>
                  <a:lnTo>
                    <a:pt x="4834" y="17780"/>
                  </a:lnTo>
                  <a:cubicBezTo>
                    <a:pt x="5096" y="17683"/>
                    <a:pt x="5359" y="17585"/>
                    <a:pt x="5621" y="17488"/>
                  </a:cubicBezTo>
                  <a:cubicBezTo>
                    <a:pt x="6523" y="16968"/>
                    <a:pt x="7253" y="16329"/>
                    <a:pt x="7821" y="15581"/>
                  </a:cubicBezTo>
                  <a:cubicBezTo>
                    <a:pt x="7941" y="15409"/>
                    <a:pt x="8061" y="15237"/>
                    <a:pt x="8181" y="15065"/>
                  </a:cubicBezTo>
                  <a:cubicBezTo>
                    <a:pt x="8210" y="15017"/>
                    <a:pt x="8239" y="14970"/>
                    <a:pt x="8268" y="14923"/>
                  </a:cubicBezTo>
                  <a:cubicBezTo>
                    <a:pt x="8310" y="14855"/>
                    <a:pt x="8351" y="14788"/>
                    <a:pt x="8393" y="14720"/>
                  </a:cubicBezTo>
                  <a:cubicBezTo>
                    <a:pt x="8747" y="14332"/>
                    <a:pt x="8331" y="14021"/>
                    <a:pt x="8190" y="13697"/>
                  </a:cubicBezTo>
                  <a:cubicBezTo>
                    <a:pt x="7971" y="13196"/>
                    <a:pt x="7675" y="12714"/>
                    <a:pt x="7406" y="12225"/>
                  </a:cubicBezTo>
                  <a:cubicBezTo>
                    <a:pt x="7097" y="11663"/>
                    <a:pt x="6777" y="11105"/>
                    <a:pt x="6468" y="10543"/>
                  </a:cubicBezTo>
                  <a:cubicBezTo>
                    <a:pt x="6255" y="10155"/>
                    <a:pt x="6053" y="9763"/>
                    <a:pt x="5845" y="9374"/>
                  </a:cubicBezTo>
                  <a:cubicBezTo>
                    <a:pt x="5584" y="8882"/>
                    <a:pt x="5320" y="8392"/>
                    <a:pt x="5060" y="7900"/>
                  </a:cubicBezTo>
                  <a:cubicBezTo>
                    <a:pt x="4635" y="7094"/>
                    <a:pt x="4222" y="6284"/>
                    <a:pt x="3787" y="5481"/>
                  </a:cubicBezTo>
                  <a:cubicBezTo>
                    <a:pt x="3502" y="4955"/>
                    <a:pt x="3178" y="4441"/>
                    <a:pt x="2886" y="3917"/>
                  </a:cubicBezTo>
                  <a:cubicBezTo>
                    <a:pt x="2716" y="3613"/>
                    <a:pt x="2574" y="3300"/>
                    <a:pt x="2416" y="2991"/>
                  </a:cubicBezTo>
                  <a:cubicBezTo>
                    <a:pt x="2237" y="2643"/>
                    <a:pt x="2056" y="2295"/>
                    <a:pt x="1875" y="1947"/>
                  </a:cubicBezTo>
                  <a:cubicBezTo>
                    <a:pt x="1763" y="1729"/>
                    <a:pt x="1650" y="1511"/>
                    <a:pt x="1538" y="1293"/>
                  </a:cubicBezTo>
                  <a:cubicBezTo>
                    <a:pt x="1299" y="875"/>
                    <a:pt x="1060" y="456"/>
                    <a:pt x="804" y="7"/>
                  </a:cubicBezTo>
                  <a:cubicBezTo>
                    <a:pt x="3254" y="7"/>
                    <a:pt x="5615" y="7"/>
                    <a:pt x="7978" y="7"/>
                  </a:cubicBezTo>
                  <a:cubicBezTo>
                    <a:pt x="8242" y="595"/>
                    <a:pt x="8507" y="1186"/>
                    <a:pt x="8772" y="1777"/>
                  </a:cubicBezTo>
                  <a:cubicBezTo>
                    <a:pt x="8790" y="1816"/>
                    <a:pt x="8809" y="1854"/>
                    <a:pt x="8828" y="1893"/>
                  </a:cubicBezTo>
                  <a:cubicBezTo>
                    <a:pt x="8848" y="1943"/>
                    <a:pt x="8869" y="1993"/>
                    <a:pt x="8890" y="2044"/>
                  </a:cubicBezTo>
                  <a:cubicBezTo>
                    <a:pt x="8944" y="2164"/>
                    <a:pt x="8998" y="2284"/>
                    <a:pt x="9052" y="2404"/>
                  </a:cubicBezTo>
                  <a:cubicBezTo>
                    <a:pt x="9174" y="2706"/>
                    <a:pt x="9290" y="3010"/>
                    <a:pt x="9420" y="3311"/>
                  </a:cubicBezTo>
                  <a:cubicBezTo>
                    <a:pt x="9588" y="3701"/>
                    <a:pt x="9767" y="4089"/>
                    <a:pt x="9942" y="4478"/>
                  </a:cubicBezTo>
                  <a:cubicBezTo>
                    <a:pt x="10035" y="4688"/>
                    <a:pt x="10128" y="4898"/>
                    <a:pt x="10221" y="5108"/>
                  </a:cubicBezTo>
                  <a:close/>
                </a:path>
              </a:pathLst>
            </a:custGeom>
            <a:solidFill>
              <a:srgbClr val="132B4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5" name="Google Shape;1965;p133"/>
            <p:cNvSpPr/>
            <p:nvPr/>
          </p:nvSpPr>
          <p:spPr>
            <a:xfrm>
              <a:off x="1841500" y="5435599"/>
              <a:ext cx="162262" cy="166824"/>
            </a:xfrm>
            <a:custGeom>
              <a:avLst/>
              <a:gdLst/>
              <a:ahLst/>
              <a:cxnLst/>
              <a:rect l="l" t="t" r="r" b="b"/>
              <a:pathLst>
                <a:path w="21599" h="21498" extrusionOk="0">
                  <a:moveTo>
                    <a:pt x="7072" y="2979"/>
                  </a:moveTo>
                  <a:cubicBezTo>
                    <a:pt x="7061" y="3174"/>
                    <a:pt x="7050" y="3369"/>
                    <a:pt x="7039" y="3563"/>
                  </a:cubicBezTo>
                  <a:cubicBezTo>
                    <a:pt x="7075" y="3586"/>
                    <a:pt x="7110" y="3608"/>
                    <a:pt x="7146" y="3631"/>
                  </a:cubicBezTo>
                  <a:cubicBezTo>
                    <a:pt x="7255" y="3524"/>
                    <a:pt x="7365" y="3418"/>
                    <a:pt x="7475" y="3312"/>
                  </a:cubicBezTo>
                  <a:cubicBezTo>
                    <a:pt x="7585" y="3174"/>
                    <a:pt x="7696" y="3036"/>
                    <a:pt x="7807" y="2897"/>
                  </a:cubicBezTo>
                  <a:cubicBezTo>
                    <a:pt x="7926" y="2764"/>
                    <a:pt x="8045" y="2631"/>
                    <a:pt x="8163" y="2497"/>
                  </a:cubicBezTo>
                  <a:cubicBezTo>
                    <a:pt x="8735" y="2062"/>
                    <a:pt x="9271" y="1568"/>
                    <a:pt x="9889" y="1208"/>
                  </a:cubicBezTo>
                  <a:cubicBezTo>
                    <a:pt x="10430" y="893"/>
                    <a:pt x="11059" y="716"/>
                    <a:pt x="11657" y="497"/>
                  </a:cubicBezTo>
                  <a:cubicBezTo>
                    <a:pt x="12467" y="202"/>
                    <a:pt x="13320" y="130"/>
                    <a:pt x="14175" y="36"/>
                  </a:cubicBezTo>
                  <a:cubicBezTo>
                    <a:pt x="15430" y="-102"/>
                    <a:pt x="16624" y="172"/>
                    <a:pt x="17724" y="650"/>
                  </a:cubicBezTo>
                  <a:cubicBezTo>
                    <a:pt x="18847" y="1138"/>
                    <a:pt x="19809" y="1910"/>
                    <a:pt x="20420" y="3004"/>
                  </a:cubicBezTo>
                  <a:cubicBezTo>
                    <a:pt x="20453" y="3062"/>
                    <a:pt x="20506" y="3109"/>
                    <a:pt x="20549" y="3161"/>
                  </a:cubicBezTo>
                  <a:cubicBezTo>
                    <a:pt x="20668" y="3390"/>
                    <a:pt x="20787" y="3619"/>
                    <a:pt x="20905" y="3848"/>
                  </a:cubicBezTo>
                  <a:cubicBezTo>
                    <a:pt x="21400" y="5123"/>
                    <a:pt x="21600" y="6446"/>
                    <a:pt x="21599" y="7803"/>
                  </a:cubicBezTo>
                  <a:cubicBezTo>
                    <a:pt x="21597" y="11966"/>
                    <a:pt x="21599" y="16130"/>
                    <a:pt x="21599" y="20293"/>
                  </a:cubicBezTo>
                  <a:cubicBezTo>
                    <a:pt x="21599" y="20687"/>
                    <a:pt x="21599" y="21080"/>
                    <a:pt x="21599" y="21498"/>
                  </a:cubicBezTo>
                  <a:cubicBezTo>
                    <a:pt x="19139" y="21498"/>
                    <a:pt x="16708" y="21498"/>
                    <a:pt x="14226" y="21498"/>
                  </a:cubicBezTo>
                  <a:cubicBezTo>
                    <a:pt x="14226" y="21359"/>
                    <a:pt x="14226" y="21214"/>
                    <a:pt x="14226" y="21069"/>
                  </a:cubicBezTo>
                  <a:cubicBezTo>
                    <a:pt x="14226" y="17301"/>
                    <a:pt x="14222" y="13534"/>
                    <a:pt x="14228" y="9767"/>
                  </a:cubicBezTo>
                  <a:cubicBezTo>
                    <a:pt x="14230" y="8727"/>
                    <a:pt x="14025" y="7740"/>
                    <a:pt x="13523" y="6816"/>
                  </a:cubicBezTo>
                  <a:cubicBezTo>
                    <a:pt x="13368" y="6675"/>
                    <a:pt x="13214" y="6533"/>
                    <a:pt x="13060" y="6391"/>
                  </a:cubicBezTo>
                  <a:cubicBezTo>
                    <a:pt x="12519" y="5808"/>
                    <a:pt x="11789" y="5648"/>
                    <a:pt x="11036" y="5614"/>
                  </a:cubicBezTo>
                  <a:cubicBezTo>
                    <a:pt x="10422" y="5586"/>
                    <a:pt x="9792" y="5585"/>
                    <a:pt x="9191" y="5691"/>
                  </a:cubicBezTo>
                  <a:cubicBezTo>
                    <a:pt x="8577" y="5800"/>
                    <a:pt x="7991" y="6054"/>
                    <a:pt x="7376" y="6250"/>
                  </a:cubicBezTo>
                  <a:cubicBezTo>
                    <a:pt x="7376" y="11341"/>
                    <a:pt x="7376" y="16400"/>
                    <a:pt x="7376" y="21491"/>
                  </a:cubicBezTo>
                  <a:cubicBezTo>
                    <a:pt x="4891" y="21491"/>
                    <a:pt x="2435" y="21491"/>
                    <a:pt x="0" y="21491"/>
                  </a:cubicBezTo>
                  <a:cubicBezTo>
                    <a:pt x="0" y="14597"/>
                    <a:pt x="0" y="7714"/>
                    <a:pt x="0" y="797"/>
                  </a:cubicBezTo>
                  <a:cubicBezTo>
                    <a:pt x="268" y="762"/>
                    <a:pt x="510" y="728"/>
                    <a:pt x="753" y="699"/>
                  </a:cubicBezTo>
                  <a:cubicBezTo>
                    <a:pt x="1468" y="615"/>
                    <a:pt x="2181" y="511"/>
                    <a:pt x="2898" y="456"/>
                  </a:cubicBezTo>
                  <a:cubicBezTo>
                    <a:pt x="3659" y="399"/>
                    <a:pt x="4424" y="406"/>
                    <a:pt x="5185" y="354"/>
                  </a:cubicBezTo>
                  <a:cubicBezTo>
                    <a:pt x="5783" y="313"/>
                    <a:pt x="6376" y="216"/>
                    <a:pt x="6974" y="170"/>
                  </a:cubicBezTo>
                  <a:cubicBezTo>
                    <a:pt x="7043" y="164"/>
                    <a:pt x="7192" y="325"/>
                    <a:pt x="7192" y="408"/>
                  </a:cubicBezTo>
                  <a:cubicBezTo>
                    <a:pt x="7191" y="842"/>
                    <a:pt x="7147" y="1276"/>
                    <a:pt x="7135" y="1711"/>
                  </a:cubicBezTo>
                  <a:cubicBezTo>
                    <a:pt x="7135" y="1711"/>
                    <a:pt x="7072" y="2979"/>
                    <a:pt x="7072" y="2979"/>
                  </a:cubicBezTo>
                  <a:close/>
                </a:path>
              </a:pathLst>
            </a:custGeom>
            <a:solidFill>
              <a:srgbClr val="112B4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6" name="Google Shape;1966;p133"/>
            <p:cNvSpPr/>
            <p:nvPr/>
          </p:nvSpPr>
          <p:spPr>
            <a:xfrm>
              <a:off x="1536700" y="5333999"/>
              <a:ext cx="71065" cy="348797"/>
            </a:xfrm>
            <a:custGeom>
              <a:avLst/>
              <a:gdLst/>
              <a:ahLst/>
              <a:cxnLst/>
              <a:rect l="l" t="t" r="r" b="b"/>
              <a:pathLst>
                <a:path w="21584" h="21594" extrusionOk="0">
                  <a:moveTo>
                    <a:pt x="3726" y="21594"/>
                  </a:moveTo>
                  <a:cubicBezTo>
                    <a:pt x="3495" y="21159"/>
                    <a:pt x="3274" y="20738"/>
                    <a:pt x="3048" y="20317"/>
                  </a:cubicBezTo>
                  <a:cubicBezTo>
                    <a:pt x="2741" y="19747"/>
                    <a:pt x="2420" y="19177"/>
                    <a:pt x="2123" y="18606"/>
                  </a:cubicBezTo>
                  <a:cubicBezTo>
                    <a:pt x="1839" y="18061"/>
                    <a:pt x="1590" y="17515"/>
                    <a:pt x="1303" y="16970"/>
                  </a:cubicBezTo>
                  <a:cubicBezTo>
                    <a:pt x="1019" y="16432"/>
                    <a:pt x="702" y="15895"/>
                    <a:pt x="407" y="15357"/>
                  </a:cubicBezTo>
                  <a:cubicBezTo>
                    <a:pt x="251" y="15071"/>
                    <a:pt x="54" y="14786"/>
                    <a:pt x="1" y="14500"/>
                  </a:cubicBezTo>
                  <a:cubicBezTo>
                    <a:pt x="-15" y="14417"/>
                    <a:pt x="368" y="14326"/>
                    <a:pt x="625" y="14246"/>
                  </a:cubicBezTo>
                  <a:cubicBezTo>
                    <a:pt x="2613" y="13629"/>
                    <a:pt x="4636" y="13016"/>
                    <a:pt x="6606" y="12396"/>
                  </a:cubicBezTo>
                  <a:cubicBezTo>
                    <a:pt x="7580" y="12090"/>
                    <a:pt x="7798" y="11733"/>
                    <a:pt x="7847" y="11381"/>
                  </a:cubicBezTo>
                  <a:cubicBezTo>
                    <a:pt x="7923" y="10830"/>
                    <a:pt x="7956" y="10278"/>
                    <a:pt x="7835" y="9728"/>
                  </a:cubicBezTo>
                  <a:cubicBezTo>
                    <a:pt x="7690" y="9070"/>
                    <a:pt x="7378" y="8413"/>
                    <a:pt x="7114" y="7756"/>
                  </a:cubicBezTo>
                  <a:cubicBezTo>
                    <a:pt x="6867" y="7145"/>
                    <a:pt x="6596" y="6534"/>
                    <a:pt x="6321" y="5923"/>
                  </a:cubicBezTo>
                  <a:cubicBezTo>
                    <a:pt x="6236" y="5734"/>
                    <a:pt x="5954" y="5545"/>
                    <a:pt x="6031" y="5360"/>
                  </a:cubicBezTo>
                  <a:cubicBezTo>
                    <a:pt x="6113" y="5164"/>
                    <a:pt x="6450" y="4969"/>
                    <a:pt x="6787" y="4781"/>
                  </a:cubicBezTo>
                  <a:cubicBezTo>
                    <a:pt x="8417" y="3872"/>
                    <a:pt x="10080" y="2965"/>
                    <a:pt x="11740" y="2058"/>
                  </a:cubicBezTo>
                  <a:cubicBezTo>
                    <a:pt x="12526" y="1628"/>
                    <a:pt x="12013" y="1206"/>
                    <a:pt x="11566" y="786"/>
                  </a:cubicBezTo>
                  <a:cubicBezTo>
                    <a:pt x="11298" y="532"/>
                    <a:pt x="10923" y="284"/>
                    <a:pt x="10558" y="5"/>
                  </a:cubicBezTo>
                  <a:cubicBezTo>
                    <a:pt x="10905" y="5"/>
                    <a:pt x="11157" y="-6"/>
                    <a:pt x="11377" y="6"/>
                  </a:cubicBezTo>
                  <a:cubicBezTo>
                    <a:pt x="14428" y="176"/>
                    <a:pt x="17469" y="353"/>
                    <a:pt x="20525" y="520"/>
                  </a:cubicBezTo>
                  <a:cubicBezTo>
                    <a:pt x="21354" y="565"/>
                    <a:pt x="21585" y="651"/>
                    <a:pt x="21584" y="824"/>
                  </a:cubicBezTo>
                  <a:cubicBezTo>
                    <a:pt x="21559" y="5513"/>
                    <a:pt x="21564" y="10201"/>
                    <a:pt x="21564" y="14890"/>
                  </a:cubicBezTo>
                  <a:cubicBezTo>
                    <a:pt x="21564" y="16188"/>
                    <a:pt x="21551" y="17486"/>
                    <a:pt x="21579" y="18785"/>
                  </a:cubicBezTo>
                  <a:cubicBezTo>
                    <a:pt x="21583" y="18965"/>
                    <a:pt x="21342" y="19068"/>
                    <a:pt x="20547" y="19177"/>
                  </a:cubicBezTo>
                  <a:cubicBezTo>
                    <a:pt x="17607" y="19583"/>
                    <a:pt x="14772" y="20020"/>
                    <a:pt x="11892" y="20443"/>
                  </a:cubicBezTo>
                  <a:cubicBezTo>
                    <a:pt x="9301" y="20825"/>
                    <a:pt x="6705" y="21205"/>
                    <a:pt x="4107" y="21584"/>
                  </a:cubicBezTo>
                  <a:cubicBezTo>
                    <a:pt x="4041" y="21594"/>
                    <a:pt x="3926" y="21589"/>
                    <a:pt x="3726" y="21594"/>
                  </a:cubicBezTo>
                  <a:close/>
                </a:path>
              </a:pathLst>
            </a:custGeom>
            <a:solidFill>
              <a:srgbClr val="D1D1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7" name="Google Shape;1967;p133"/>
            <p:cNvSpPr/>
            <p:nvPr/>
          </p:nvSpPr>
          <p:spPr>
            <a:xfrm>
              <a:off x="1257300" y="5334000"/>
              <a:ext cx="71166" cy="349186"/>
            </a:xfrm>
            <a:custGeom>
              <a:avLst/>
              <a:gdLst/>
              <a:ahLst/>
              <a:cxnLst/>
              <a:rect l="l" t="t" r="r" b="b"/>
              <a:pathLst>
                <a:path w="21549" h="21558" extrusionOk="0">
                  <a:moveTo>
                    <a:pt x="19081" y="19307"/>
                  </a:moveTo>
                  <a:cubicBezTo>
                    <a:pt x="19020" y="19373"/>
                    <a:pt x="18959" y="19438"/>
                    <a:pt x="18898" y="19504"/>
                  </a:cubicBezTo>
                  <a:cubicBezTo>
                    <a:pt x="18769" y="19778"/>
                    <a:pt x="18640" y="20053"/>
                    <a:pt x="18511" y="20328"/>
                  </a:cubicBezTo>
                  <a:cubicBezTo>
                    <a:pt x="18319" y="20681"/>
                    <a:pt x="18127" y="21034"/>
                    <a:pt x="17935" y="21387"/>
                  </a:cubicBezTo>
                  <a:cubicBezTo>
                    <a:pt x="17937" y="21493"/>
                    <a:pt x="17944" y="21600"/>
                    <a:pt x="17160" y="21542"/>
                  </a:cubicBezTo>
                  <a:cubicBezTo>
                    <a:pt x="15604" y="21305"/>
                    <a:pt x="14060" y="21066"/>
                    <a:pt x="12491" y="20834"/>
                  </a:cubicBezTo>
                  <a:cubicBezTo>
                    <a:pt x="9655" y="20414"/>
                    <a:pt x="6806" y="19998"/>
                    <a:pt x="3959" y="19581"/>
                  </a:cubicBezTo>
                  <a:cubicBezTo>
                    <a:pt x="2820" y="19414"/>
                    <a:pt x="1654" y="19255"/>
                    <a:pt x="540" y="19082"/>
                  </a:cubicBezTo>
                  <a:cubicBezTo>
                    <a:pt x="284" y="19042"/>
                    <a:pt x="162" y="18961"/>
                    <a:pt x="33" y="18895"/>
                  </a:cubicBezTo>
                  <a:cubicBezTo>
                    <a:pt x="-33" y="18861"/>
                    <a:pt x="21" y="18818"/>
                    <a:pt x="21" y="18778"/>
                  </a:cubicBezTo>
                  <a:cubicBezTo>
                    <a:pt x="21" y="12803"/>
                    <a:pt x="26" y="6827"/>
                    <a:pt x="0" y="852"/>
                  </a:cubicBezTo>
                  <a:cubicBezTo>
                    <a:pt x="-1" y="652"/>
                    <a:pt x="202" y="549"/>
                    <a:pt x="1234" y="496"/>
                  </a:cubicBezTo>
                  <a:cubicBezTo>
                    <a:pt x="3354" y="387"/>
                    <a:pt x="5435" y="246"/>
                    <a:pt x="7532" y="118"/>
                  </a:cubicBezTo>
                  <a:cubicBezTo>
                    <a:pt x="8554" y="79"/>
                    <a:pt x="9577" y="39"/>
                    <a:pt x="10599" y="0"/>
                  </a:cubicBezTo>
                  <a:cubicBezTo>
                    <a:pt x="10535" y="90"/>
                    <a:pt x="10471" y="181"/>
                    <a:pt x="10407" y="271"/>
                  </a:cubicBezTo>
                  <a:cubicBezTo>
                    <a:pt x="10027" y="638"/>
                    <a:pt x="9648" y="1006"/>
                    <a:pt x="9268" y="1373"/>
                  </a:cubicBezTo>
                  <a:cubicBezTo>
                    <a:pt x="9265" y="1517"/>
                    <a:pt x="9262" y="1661"/>
                    <a:pt x="9260" y="1804"/>
                  </a:cubicBezTo>
                  <a:cubicBezTo>
                    <a:pt x="9641" y="2027"/>
                    <a:pt x="10022" y="2250"/>
                    <a:pt x="10404" y="2473"/>
                  </a:cubicBezTo>
                  <a:cubicBezTo>
                    <a:pt x="10533" y="2539"/>
                    <a:pt x="10662" y="2605"/>
                    <a:pt x="10791" y="2671"/>
                  </a:cubicBezTo>
                  <a:cubicBezTo>
                    <a:pt x="10864" y="2734"/>
                    <a:pt x="10906" y="2800"/>
                    <a:pt x="11016" y="2860"/>
                  </a:cubicBezTo>
                  <a:cubicBezTo>
                    <a:pt x="12290" y="3556"/>
                    <a:pt x="13584" y="4251"/>
                    <a:pt x="14844" y="4948"/>
                  </a:cubicBezTo>
                  <a:cubicBezTo>
                    <a:pt x="15082" y="5080"/>
                    <a:pt x="15358" y="5222"/>
                    <a:pt x="15329" y="5357"/>
                  </a:cubicBezTo>
                  <a:cubicBezTo>
                    <a:pt x="15257" y="5688"/>
                    <a:pt x="14998" y="6016"/>
                    <a:pt x="14850" y="6346"/>
                  </a:cubicBezTo>
                  <a:cubicBezTo>
                    <a:pt x="14634" y="6825"/>
                    <a:pt x="14425" y="7304"/>
                    <a:pt x="14256" y="7784"/>
                  </a:cubicBezTo>
                  <a:cubicBezTo>
                    <a:pt x="13986" y="8549"/>
                    <a:pt x="13674" y="9314"/>
                    <a:pt x="13531" y="10081"/>
                  </a:cubicBezTo>
                  <a:cubicBezTo>
                    <a:pt x="13441" y="10562"/>
                    <a:pt x="13580" y="11046"/>
                    <a:pt x="13708" y="11528"/>
                  </a:cubicBezTo>
                  <a:cubicBezTo>
                    <a:pt x="13799" y="11869"/>
                    <a:pt x="14203" y="12199"/>
                    <a:pt x="15150" y="12488"/>
                  </a:cubicBezTo>
                  <a:cubicBezTo>
                    <a:pt x="17115" y="13089"/>
                    <a:pt x="19111" y="13685"/>
                    <a:pt x="21073" y="14286"/>
                  </a:cubicBezTo>
                  <a:cubicBezTo>
                    <a:pt x="21309" y="14359"/>
                    <a:pt x="21567" y="14451"/>
                    <a:pt x="21548" y="14531"/>
                  </a:cubicBezTo>
                  <a:cubicBezTo>
                    <a:pt x="21486" y="14790"/>
                    <a:pt x="21293" y="15048"/>
                    <a:pt x="21161" y="15306"/>
                  </a:cubicBezTo>
                  <a:cubicBezTo>
                    <a:pt x="20843" y="15933"/>
                    <a:pt x="20532" y="16560"/>
                    <a:pt x="20218" y="17187"/>
                  </a:cubicBezTo>
                  <a:cubicBezTo>
                    <a:pt x="20031" y="17465"/>
                    <a:pt x="19834" y="17743"/>
                    <a:pt x="19662" y="18022"/>
                  </a:cubicBezTo>
                  <a:cubicBezTo>
                    <a:pt x="19576" y="18162"/>
                    <a:pt x="19536" y="18303"/>
                    <a:pt x="19475" y="18444"/>
                  </a:cubicBezTo>
                  <a:cubicBezTo>
                    <a:pt x="19473" y="18483"/>
                    <a:pt x="19471" y="18523"/>
                    <a:pt x="19469" y="18562"/>
                  </a:cubicBezTo>
                  <a:cubicBezTo>
                    <a:pt x="19407" y="18640"/>
                    <a:pt x="19346" y="18719"/>
                    <a:pt x="19284" y="18797"/>
                  </a:cubicBezTo>
                  <a:cubicBezTo>
                    <a:pt x="19283" y="18823"/>
                    <a:pt x="19282" y="18850"/>
                    <a:pt x="19281" y="18876"/>
                  </a:cubicBezTo>
                  <a:cubicBezTo>
                    <a:pt x="19218" y="18954"/>
                    <a:pt x="19154" y="19033"/>
                    <a:pt x="19091" y="19111"/>
                  </a:cubicBezTo>
                  <a:cubicBezTo>
                    <a:pt x="19087" y="19177"/>
                    <a:pt x="19084" y="19242"/>
                    <a:pt x="19081" y="19307"/>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8" name="Google Shape;1968;p133"/>
            <p:cNvSpPr/>
            <p:nvPr/>
          </p:nvSpPr>
          <p:spPr>
            <a:xfrm>
              <a:off x="1689099" y="5435599"/>
              <a:ext cx="133179" cy="170086"/>
            </a:xfrm>
            <a:custGeom>
              <a:avLst/>
              <a:gdLst/>
              <a:ahLst/>
              <a:cxnLst/>
              <a:rect l="l" t="t" r="r" b="b"/>
              <a:pathLst>
                <a:path w="21377" h="21564" extrusionOk="0">
                  <a:moveTo>
                    <a:pt x="9249" y="5768"/>
                  </a:moveTo>
                  <a:cubicBezTo>
                    <a:pt x="9101" y="6324"/>
                    <a:pt x="9600" y="6663"/>
                    <a:pt x="10053" y="6880"/>
                  </a:cubicBezTo>
                  <a:cubicBezTo>
                    <a:pt x="10888" y="7279"/>
                    <a:pt x="11814" y="7559"/>
                    <a:pt x="12711" y="7874"/>
                  </a:cubicBezTo>
                  <a:cubicBezTo>
                    <a:pt x="13244" y="8061"/>
                    <a:pt x="13792" y="8224"/>
                    <a:pt x="14338" y="8389"/>
                  </a:cubicBezTo>
                  <a:cubicBezTo>
                    <a:pt x="14765" y="8519"/>
                    <a:pt x="15205" y="8624"/>
                    <a:pt x="15629" y="8759"/>
                  </a:cubicBezTo>
                  <a:cubicBezTo>
                    <a:pt x="16040" y="8889"/>
                    <a:pt x="16464" y="9012"/>
                    <a:pt x="16836" y="9196"/>
                  </a:cubicBezTo>
                  <a:cubicBezTo>
                    <a:pt x="17547" y="9548"/>
                    <a:pt x="18224" y="9941"/>
                    <a:pt x="18915" y="10317"/>
                  </a:cubicBezTo>
                  <a:cubicBezTo>
                    <a:pt x="19054" y="10416"/>
                    <a:pt x="19193" y="10515"/>
                    <a:pt x="19332" y="10615"/>
                  </a:cubicBezTo>
                  <a:cubicBezTo>
                    <a:pt x="20240" y="11390"/>
                    <a:pt x="20986" y="12239"/>
                    <a:pt x="21230" y="13305"/>
                  </a:cubicBezTo>
                  <a:cubicBezTo>
                    <a:pt x="21481" y="14405"/>
                    <a:pt x="21408" y="15480"/>
                    <a:pt x="21031" y="16571"/>
                  </a:cubicBezTo>
                  <a:cubicBezTo>
                    <a:pt x="20670" y="17619"/>
                    <a:pt x="19880" y="18440"/>
                    <a:pt x="18969" y="19168"/>
                  </a:cubicBezTo>
                  <a:cubicBezTo>
                    <a:pt x="18377" y="19641"/>
                    <a:pt x="17626" y="20019"/>
                    <a:pt x="16822" y="20324"/>
                  </a:cubicBezTo>
                  <a:cubicBezTo>
                    <a:pt x="16064" y="20612"/>
                    <a:pt x="15263" y="20784"/>
                    <a:pt x="14506" y="21049"/>
                  </a:cubicBezTo>
                  <a:cubicBezTo>
                    <a:pt x="13544" y="21386"/>
                    <a:pt x="12517" y="21384"/>
                    <a:pt x="11516" y="21462"/>
                  </a:cubicBezTo>
                  <a:cubicBezTo>
                    <a:pt x="10242" y="21562"/>
                    <a:pt x="8950" y="21586"/>
                    <a:pt x="7670" y="21547"/>
                  </a:cubicBezTo>
                  <a:cubicBezTo>
                    <a:pt x="6623" y="21515"/>
                    <a:pt x="5572" y="21385"/>
                    <a:pt x="4542" y="21223"/>
                  </a:cubicBezTo>
                  <a:cubicBezTo>
                    <a:pt x="3127" y="21000"/>
                    <a:pt x="1722" y="20733"/>
                    <a:pt x="423" y="20197"/>
                  </a:cubicBezTo>
                  <a:cubicBezTo>
                    <a:pt x="48" y="20043"/>
                    <a:pt x="-119" y="19945"/>
                    <a:pt x="93" y="19560"/>
                  </a:cubicBezTo>
                  <a:cubicBezTo>
                    <a:pt x="308" y="19168"/>
                    <a:pt x="315" y="18703"/>
                    <a:pt x="398" y="18268"/>
                  </a:cubicBezTo>
                  <a:cubicBezTo>
                    <a:pt x="495" y="17758"/>
                    <a:pt x="584" y="17247"/>
                    <a:pt x="659" y="16734"/>
                  </a:cubicBezTo>
                  <a:cubicBezTo>
                    <a:pt x="710" y="16384"/>
                    <a:pt x="743" y="16032"/>
                    <a:pt x="763" y="15680"/>
                  </a:cubicBezTo>
                  <a:cubicBezTo>
                    <a:pt x="777" y="15419"/>
                    <a:pt x="798" y="15222"/>
                    <a:pt x="1227" y="15423"/>
                  </a:cubicBezTo>
                  <a:cubicBezTo>
                    <a:pt x="1425" y="15515"/>
                    <a:pt x="1660" y="15559"/>
                    <a:pt x="1878" y="15625"/>
                  </a:cubicBezTo>
                  <a:cubicBezTo>
                    <a:pt x="2119" y="15696"/>
                    <a:pt x="2361" y="15768"/>
                    <a:pt x="2603" y="15839"/>
                  </a:cubicBezTo>
                  <a:cubicBezTo>
                    <a:pt x="3404" y="16050"/>
                    <a:pt x="4187" y="16336"/>
                    <a:pt x="5010" y="16457"/>
                  </a:cubicBezTo>
                  <a:cubicBezTo>
                    <a:pt x="6341" y="16654"/>
                    <a:pt x="7695" y="16763"/>
                    <a:pt x="9045" y="16867"/>
                  </a:cubicBezTo>
                  <a:cubicBezTo>
                    <a:pt x="9543" y="16905"/>
                    <a:pt x="10055" y="16824"/>
                    <a:pt x="10561" y="16797"/>
                  </a:cubicBezTo>
                  <a:cubicBezTo>
                    <a:pt x="10596" y="16794"/>
                    <a:pt x="10631" y="16791"/>
                    <a:pt x="10666" y="16788"/>
                  </a:cubicBezTo>
                  <a:cubicBezTo>
                    <a:pt x="11148" y="16599"/>
                    <a:pt x="11666" y="16451"/>
                    <a:pt x="12102" y="16211"/>
                  </a:cubicBezTo>
                  <a:cubicBezTo>
                    <a:pt x="12718" y="15873"/>
                    <a:pt x="12648" y="15092"/>
                    <a:pt x="12125" y="14720"/>
                  </a:cubicBezTo>
                  <a:cubicBezTo>
                    <a:pt x="11361" y="14177"/>
                    <a:pt x="10422" y="13882"/>
                    <a:pt x="9485" y="13578"/>
                  </a:cubicBezTo>
                  <a:cubicBezTo>
                    <a:pt x="7858" y="13051"/>
                    <a:pt x="6217" y="12540"/>
                    <a:pt x="4641" y="11928"/>
                  </a:cubicBezTo>
                  <a:cubicBezTo>
                    <a:pt x="3950" y="11660"/>
                    <a:pt x="3404" y="11160"/>
                    <a:pt x="2793" y="10765"/>
                  </a:cubicBezTo>
                  <a:cubicBezTo>
                    <a:pt x="2762" y="10742"/>
                    <a:pt x="2731" y="10718"/>
                    <a:pt x="2700" y="10694"/>
                  </a:cubicBezTo>
                  <a:cubicBezTo>
                    <a:pt x="2598" y="10610"/>
                    <a:pt x="2496" y="10527"/>
                    <a:pt x="2394" y="10443"/>
                  </a:cubicBezTo>
                  <a:cubicBezTo>
                    <a:pt x="2361" y="10420"/>
                    <a:pt x="2328" y="10397"/>
                    <a:pt x="2295" y="10375"/>
                  </a:cubicBezTo>
                  <a:cubicBezTo>
                    <a:pt x="1347" y="9606"/>
                    <a:pt x="841" y="8633"/>
                    <a:pt x="706" y="7617"/>
                  </a:cubicBezTo>
                  <a:cubicBezTo>
                    <a:pt x="560" y="6531"/>
                    <a:pt x="571" y="5418"/>
                    <a:pt x="1161" y="4354"/>
                  </a:cubicBezTo>
                  <a:cubicBezTo>
                    <a:pt x="1611" y="3542"/>
                    <a:pt x="2221" y="2850"/>
                    <a:pt x="3024" y="2248"/>
                  </a:cubicBezTo>
                  <a:cubicBezTo>
                    <a:pt x="3167" y="2141"/>
                    <a:pt x="3288" y="2014"/>
                    <a:pt x="3419" y="1896"/>
                  </a:cubicBezTo>
                  <a:cubicBezTo>
                    <a:pt x="3560" y="1846"/>
                    <a:pt x="3700" y="1796"/>
                    <a:pt x="3841" y="1745"/>
                  </a:cubicBezTo>
                  <a:lnTo>
                    <a:pt x="3836" y="1748"/>
                  </a:lnTo>
                  <a:cubicBezTo>
                    <a:pt x="4247" y="1531"/>
                    <a:pt x="4657" y="1315"/>
                    <a:pt x="5067" y="1098"/>
                  </a:cubicBezTo>
                  <a:cubicBezTo>
                    <a:pt x="5525" y="939"/>
                    <a:pt x="5970" y="750"/>
                    <a:pt x="6444" y="631"/>
                  </a:cubicBezTo>
                  <a:cubicBezTo>
                    <a:pt x="6965" y="499"/>
                    <a:pt x="7512" y="429"/>
                    <a:pt x="8050" y="336"/>
                  </a:cubicBezTo>
                  <a:cubicBezTo>
                    <a:pt x="8734" y="218"/>
                    <a:pt x="9417" y="19"/>
                    <a:pt x="10105" y="8"/>
                  </a:cubicBezTo>
                  <a:cubicBezTo>
                    <a:pt x="11481" y="-14"/>
                    <a:pt x="12868" y="9"/>
                    <a:pt x="14235" y="124"/>
                  </a:cubicBezTo>
                  <a:cubicBezTo>
                    <a:pt x="15726" y="249"/>
                    <a:pt x="17206" y="475"/>
                    <a:pt x="18678" y="706"/>
                  </a:cubicBezTo>
                  <a:cubicBezTo>
                    <a:pt x="19306" y="804"/>
                    <a:pt x="19905" y="1021"/>
                    <a:pt x="20510" y="1200"/>
                  </a:cubicBezTo>
                  <a:cubicBezTo>
                    <a:pt x="20575" y="1220"/>
                    <a:pt x="20632" y="1355"/>
                    <a:pt x="20619" y="1429"/>
                  </a:cubicBezTo>
                  <a:cubicBezTo>
                    <a:pt x="20363" y="2885"/>
                    <a:pt x="20097" y="4339"/>
                    <a:pt x="19828" y="5794"/>
                  </a:cubicBezTo>
                  <a:cubicBezTo>
                    <a:pt x="19816" y="5856"/>
                    <a:pt x="19765" y="5913"/>
                    <a:pt x="19727" y="5981"/>
                  </a:cubicBezTo>
                  <a:cubicBezTo>
                    <a:pt x="19004" y="5780"/>
                    <a:pt x="18299" y="5575"/>
                    <a:pt x="17585" y="5390"/>
                  </a:cubicBezTo>
                  <a:cubicBezTo>
                    <a:pt x="17144" y="5276"/>
                    <a:pt x="16691" y="5194"/>
                    <a:pt x="16243" y="5098"/>
                  </a:cubicBezTo>
                  <a:cubicBezTo>
                    <a:pt x="16186" y="5084"/>
                    <a:pt x="16130" y="5070"/>
                    <a:pt x="16074" y="5057"/>
                  </a:cubicBezTo>
                  <a:cubicBezTo>
                    <a:pt x="15904" y="5029"/>
                    <a:pt x="15734" y="5002"/>
                    <a:pt x="15564" y="4974"/>
                  </a:cubicBezTo>
                  <a:cubicBezTo>
                    <a:pt x="15360" y="4944"/>
                    <a:pt x="15155" y="4914"/>
                    <a:pt x="14951" y="4884"/>
                  </a:cubicBezTo>
                  <a:cubicBezTo>
                    <a:pt x="14005" y="4803"/>
                    <a:pt x="13060" y="4672"/>
                    <a:pt x="12113" y="4657"/>
                  </a:cubicBezTo>
                  <a:cubicBezTo>
                    <a:pt x="11497" y="4647"/>
                    <a:pt x="10876" y="4806"/>
                    <a:pt x="10257" y="4889"/>
                  </a:cubicBezTo>
                  <a:cubicBezTo>
                    <a:pt x="9734" y="5049"/>
                    <a:pt x="9304" y="5274"/>
                    <a:pt x="9249" y="5768"/>
                  </a:cubicBezTo>
                  <a:close/>
                </a:path>
              </a:pathLst>
            </a:custGeom>
            <a:solidFill>
              <a:srgbClr val="112B4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69" name="Google Shape;1969;p133"/>
            <p:cNvSpPr/>
            <p:nvPr/>
          </p:nvSpPr>
          <p:spPr>
            <a:xfrm>
              <a:off x="1346199" y="5626100"/>
              <a:ext cx="90828" cy="154494"/>
            </a:xfrm>
            <a:custGeom>
              <a:avLst/>
              <a:gdLst/>
              <a:ahLst/>
              <a:cxnLst/>
              <a:rect l="l" t="t" r="r" b="b"/>
              <a:pathLst>
                <a:path w="21600" h="21600" extrusionOk="0">
                  <a:moveTo>
                    <a:pt x="0" y="12635"/>
                  </a:moveTo>
                  <a:cubicBezTo>
                    <a:pt x="158" y="12077"/>
                    <a:pt x="348" y="11521"/>
                    <a:pt x="466" y="10960"/>
                  </a:cubicBezTo>
                  <a:cubicBezTo>
                    <a:pt x="730" y="9707"/>
                    <a:pt x="964" y="8451"/>
                    <a:pt x="1199" y="7196"/>
                  </a:cubicBezTo>
                  <a:cubicBezTo>
                    <a:pt x="1368" y="6290"/>
                    <a:pt x="1518" y="5383"/>
                    <a:pt x="1678" y="4477"/>
                  </a:cubicBezTo>
                  <a:cubicBezTo>
                    <a:pt x="1940" y="2987"/>
                    <a:pt x="2203" y="1497"/>
                    <a:pt x="2467" y="0"/>
                  </a:cubicBezTo>
                  <a:cubicBezTo>
                    <a:pt x="2912" y="1004"/>
                    <a:pt x="3335" y="1999"/>
                    <a:pt x="3793" y="2988"/>
                  </a:cubicBezTo>
                  <a:cubicBezTo>
                    <a:pt x="4554" y="4628"/>
                    <a:pt x="6095" y="5966"/>
                    <a:pt x="8490" y="6921"/>
                  </a:cubicBezTo>
                  <a:cubicBezTo>
                    <a:pt x="9124" y="7174"/>
                    <a:pt x="9308" y="7475"/>
                    <a:pt x="9383" y="7858"/>
                  </a:cubicBezTo>
                  <a:cubicBezTo>
                    <a:pt x="9767" y="9832"/>
                    <a:pt x="11617" y="11225"/>
                    <a:pt x="14454" y="12196"/>
                  </a:cubicBezTo>
                  <a:cubicBezTo>
                    <a:pt x="16614" y="12935"/>
                    <a:pt x="18971" y="13310"/>
                    <a:pt x="21478" y="13341"/>
                  </a:cubicBezTo>
                  <a:cubicBezTo>
                    <a:pt x="21479" y="15937"/>
                    <a:pt x="21479" y="18534"/>
                    <a:pt x="21487" y="21131"/>
                  </a:cubicBezTo>
                  <a:cubicBezTo>
                    <a:pt x="21488" y="21287"/>
                    <a:pt x="21561" y="21444"/>
                    <a:pt x="21600" y="21600"/>
                  </a:cubicBezTo>
                  <a:cubicBezTo>
                    <a:pt x="21367" y="21564"/>
                    <a:pt x="21094" y="21561"/>
                    <a:pt x="20907" y="21485"/>
                  </a:cubicBezTo>
                  <a:cubicBezTo>
                    <a:pt x="19933" y="21089"/>
                    <a:pt x="18982" y="20674"/>
                    <a:pt x="18022" y="20266"/>
                  </a:cubicBezTo>
                  <a:cubicBezTo>
                    <a:pt x="17965" y="20242"/>
                    <a:pt x="17907" y="20218"/>
                    <a:pt x="17849" y="20194"/>
                  </a:cubicBezTo>
                  <a:lnTo>
                    <a:pt x="17817" y="20186"/>
                  </a:lnTo>
                  <a:cubicBezTo>
                    <a:pt x="17804" y="20156"/>
                    <a:pt x="17772" y="20140"/>
                    <a:pt x="17719" y="20139"/>
                  </a:cubicBezTo>
                  <a:cubicBezTo>
                    <a:pt x="16108" y="19461"/>
                    <a:pt x="14496" y="18783"/>
                    <a:pt x="12885" y="18105"/>
                  </a:cubicBezTo>
                  <a:cubicBezTo>
                    <a:pt x="12835" y="18084"/>
                    <a:pt x="12785" y="18063"/>
                    <a:pt x="12735" y="18043"/>
                  </a:cubicBezTo>
                  <a:cubicBezTo>
                    <a:pt x="12528" y="17954"/>
                    <a:pt x="12321" y="17865"/>
                    <a:pt x="12114" y="17777"/>
                  </a:cubicBezTo>
                  <a:cubicBezTo>
                    <a:pt x="12021" y="17737"/>
                    <a:pt x="11929" y="17698"/>
                    <a:pt x="11836" y="17658"/>
                  </a:cubicBezTo>
                  <a:cubicBezTo>
                    <a:pt x="11376" y="17489"/>
                    <a:pt x="10915" y="17320"/>
                    <a:pt x="10454" y="17150"/>
                  </a:cubicBezTo>
                  <a:cubicBezTo>
                    <a:pt x="10304" y="17090"/>
                    <a:pt x="10153" y="17030"/>
                    <a:pt x="10003" y="16970"/>
                  </a:cubicBezTo>
                  <a:cubicBezTo>
                    <a:pt x="8728" y="16410"/>
                    <a:pt x="7461" y="15845"/>
                    <a:pt x="6177" y="15293"/>
                  </a:cubicBezTo>
                  <a:cubicBezTo>
                    <a:pt x="4235" y="14458"/>
                    <a:pt x="2281" y="13632"/>
                    <a:pt x="333" y="12802"/>
                  </a:cubicBezTo>
                  <a:cubicBezTo>
                    <a:pt x="222" y="12747"/>
                    <a:pt x="111" y="12691"/>
                    <a:pt x="0" y="12635"/>
                  </a:cubicBezTo>
                  <a:close/>
                </a:path>
              </a:pathLst>
            </a:custGeom>
            <a:solidFill>
              <a:srgbClr val="66678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0" name="Google Shape;1970;p133"/>
            <p:cNvSpPr/>
            <p:nvPr/>
          </p:nvSpPr>
          <p:spPr>
            <a:xfrm>
              <a:off x="1435099" y="5626100"/>
              <a:ext cx="90288" cy="152928"/>
            </a:xfrm>
            <a:custGeom>
              <a:avLst/>
              <a:gdLst/>
              <a:ahLst/>
              <a:cxnLst/>
              <a:rect l="l" t="t" r="r" b="b"/>
              <a:pathLst>
                <a:path w="21600" h="21600" extrusionOk="0">
                  <a:moveTo>
                    <a:pt x="123" y="21600"/>
                  </a:moveTo>
                  <a:cubicBezTo>
                    <a:pt x="84" y="21442"/>
                    <a:pt x="10" y="21284"/>
                    <a:pt x="10" y="21126"/>
                  </a:cubicBezTo>
                  <a:cubicBezTo>
                    <a:pt x="1" y="18502"/>
                    <a:pt x="2" y="15878"/>
                    <a:pt x="0" y="13255"/>
                  </a:cubicBezTo>
                  <a:cubicBezTo>
                    <a:pt x="2849" y="13163"/>
                    <a:pt x="5568" y="12826"/>
                    <a:pt x="7976" y="11848"/>
                  </a:cubicBezTo>
                  <a:cubicBezTo>
                    <a:pt x="10002" y="11026"/>
                    <a:pt x="11324" y="9902"/>
                    <a:pt x="12098" y="8546"/>
                  </a:cubicBezTo>
                  <a:cubicBezTo>
                    <a:pt x="12271" y="8243"/>
                    <a:pt x="12325" y="7900"/>
                    <a:pt x="12303" y="7579"/>
                  </a:cubicBezTo>
                  <a:cubicBezTo>
                    <a:pt x="12277" y="7209"/>
                    <a:pt x="12559" y="6975"/>
                    <a:pt x="13033" y="6806"/>
                  </a:cubicBezTo>
                  <a:cubicBezTo>
                    <a:pt x="15446" y="5949"/>
                    <a:pt x="16907" y="4667"/>
                    <a:pt x="17706" y="3110"/>
                  </a:cubicBezTo>
                  <a:cubicBezTo>
                    <a:pt x="18196" y="2154"/>
                    <a:pt x="18571" y="1178"/>
                    <a:pt x="18999" y="210"/>
                  </a:cubicBezTo>
                  <a:cubicBezTo>
                    <a:pt x="19028" y="144"/>
                    <a:pt x="19061" y="78"/>
                    <a:pt x="19277" y="0"/>
                  </a:cubicBezTo>
                  <a:cubicBezTo>
                    <a:pt x="19341" y="203"/>
                    <a:pt x="19426" y="404"/>
                    <a:pt x="19466" y="609"/>
                  </a:cubicBezTo>
                  <a:cubicBezTo>
                    <a:pt x="19710" y="1846"/>
                    <a:pt x="19946" y="3084"/>
                    <a:pt x="20181" y="4322"/>
                  </a:cubicBezTo>
                  <a:cubicBezTo>
                    <a:pt x="20302" y="4956"/>
                    <a:pt x="20414" y="5590"/>
                    <a:pt x="20534" y="6224"/>
                  </a:cubicBezTo>
                  <a:cubicBezTo>
                    <a:pt x="20778" y="7521"/>
                    <a:pt x="21039" y="8817"/>
                    <a:pt x="21264" y="10115"/>
                  </a:cubicBezTo>
                  <a:cubicBezTo>
                    <a:pt x="21403" y="10913"/>
                    <a:pt x="21490" y="11714"/>
                    <a:pt x="21600" y="12513"/>
                  </a:cubicBezTo>
                  <a:cubicBezTo>
                    <a:pt x="20712" y="12899"/>
                    <a:pt x="19813" y="13276"/>
                    <a:pt x="18939" y="13673"/>
                  </a:cubicBezTo>
                  <a:cubicBezTo>
                    <a:pt x="18176" y="14018"/>
                    <a:pt x="17471" y="14411"/>
                    <a:pt x="16686" y="14738"/>
                  </a:cubicBezTo>
                  <a:cubicBezTo>
                    <a:pt x="15497" y="15232"/>
                    <a:pt x="14252" y="15677"/>
                    <a:pt x="13050" y="16160"/>
                  </a:cubicBezTo>
                  <a:cubicBezTo>
                    <a:pt x="12230" y="16489"/>
                    <a:pt x="11444" y="16847"/>
                    <a:pt x="10642" y="17192"/>
                  </a:cubicBezTo>
                  <a:cubicBezTo>
                    <a:pt x="10494" y="17257"/>
                    <a:pt x="10345" y="17322"/>
                    <a:pt x="10196" y="17387"/>
                  </a:cubicBezTo>
                  <a:cubicBezTo>
                    <a:pt x="9255" y="17775"/>
                    <a:pt x="8309" y="18159"/>
                    <a:pt x="7374" y="18551"/>
                  </a:cubicBezTo>
                  <a:cubicBezTo>
                    <a:pt x="4954" y="19566"/>
                    <a:pt x="2540" y="20584"/>
                    <a:pt x="123" y="21600"/>
                  </a:cubicBezTo>
                  <a:close/>
                </a:path>
              </a:pathLst>
            </a:custGeom>
            <a:solidFill>
              <a:srgbClr val="4D4E7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1" name="Google Shape;1971;p133"/>
            <p:cNvSpPr/>
            <p:nvPr/>
          </p:nvSpPr>
          <p:spPr>
            <a:xfrm>
              <a:off x="1435099" y="5321299"/>
              <a:ext cx="43362" cy="35478"/>
            </a:xfrm>
            <a:custGeom>
              <a:avLst/>
              <a:gdLst/>
              <a:ahLst/>
              <a:cxnLst/>
              <a:rect l="l" t="t" r="r" b="b"/>
              <a:pathLst>
                <a:path w="21600" h="21600" extrusionOk="0">
                  <a:moveTo>
                    <a:pt x="0" y="0"/>
                  </a:moveTo>
                  <a:cubicBezTo>
                    <a:pt x="4635" y="99"/>
                    <a:pt x="9270" y="198"/>
                    <a:pt x="13904" y="297"/>
                  </a:cubicBezTo>
                  <a:cubicBezTo>
                    <a:pt x="16384" y="458"/>
                    <a:pt x="18863" y="618"/>
                    <a:pt x="21600" y="795"/>
                  </a:cubicBezTo>
                  <a:cubicBezTo>
                    <a:pt x="21354" y="3356"/>
                    <a:pt x="21127" y="5721"/>
                    <a:pt x="20900" y="8086"/>
                  </a:cubicBezTo>
                  <a:cubicBezTo>
                    <a:pt x="20891" y="8343"/>
                    <a:pt x="20882" y="8601"/>
                    <a:pt x="20873" y="8859"/>
                  </a:cubicBezTo>
                  <a:cubicBezTo>
                    <a:pt x="20675" y="10280"/>
                    <a:pt x="20478" y="11700"/>
                    <a:pt x="20281" y="13121"/>
                  </a:cubicBezTo>
                  <a:cubicBezTo>
                    <a:pt x="20140" y="14655"/>
                    <a:pt x="19999" y="16190"/>
                    <a:pt x="19859" y="17725"/>
                  </a:cubicBezTo>
                  <a:cubicBezTo>
                    <a:pt x="19243" y="19017"/>
                    <a:pt x="18626" y="20308"/>
                    <a:pt x="18010" y="21600"/>
                  </a:cubicBezTo>
                  <a:cubicBezTo>
                    <a:pt x="17380" y="21488"/>
                    <a:pt x="16751" y="21377"/>
                    <a:pt x="16121" y="21265"/>
                  </a:cubicBezTo>
                  <a:cubicBezTo>
                    <a:pt x="15497" y="21106"/>
                    <a:pt x="14872" y="20948"/>
                    <a:pt x="14248" y="20789"/>
                  </a:cubicBezTo>
                  <a:cubicBezTo>
                    <a:pt x="14028" y="20696"/>
                    <a:pt x="13809" y="20603"/>
                    <a:pt x="13590" y="20509"/>
                  </a:cubicBezTo>
                  <a:cubicBezTo>
                    <a:pt x="12857" y="20350"/>
                    <a:pt x="12125" y="20191"/>
                    <a:pt x="11392" y="20032"/>
                  </a:cubicBezTo>
                  <a:cubicBezTo>
                    <a:pt x="7596" y="19516"/>
                    <a:pt x="3800" y="18999"/>
                    <a:pt x="3" y="18483"/>
                  </a:cubicBezTo>
                  <a:cubicBezTo>
                    <a:pt x="2" y="12323"/>
                    <a:pt x="1" y="6161"/>
                    <a:pt x="0" y="0"/>
                  </a:cubicBezTo>
                  <a:close/>
                </a:path>
              </a:pathLst>
            </a:custGeom>
            <a:solidFill>
              <a:srgbClr val="D1D1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2" name="Google Shape;1972;p133"/>
            <p:cNvSpPr/>
            <p:nvPr/>
          </p:nvSpPr>
          <p:spPr>
            <a:xfrm>
              <a:off x="1384299" y="5321299"/>
              <a:ext cx="43308" cy="35586"/>
            </a:xfrm>
            <a:custGeom>
              <a:avLst/>
              <a:gdLst/>
              <a:ahLst/>
              <a:cxnLst/>
              <a:rect l="l" t="t" r="r" b="b"/>
              <a:pathLst>
                <a:path w="21600" h="21600" extrusionOk="0">
                  <a:moveTo>
                    <a:pt x="21597" y="52"/>
                  </a:moveTo>
                  <a:cubicBezTo>
                    <a:pt x="21598" y="6188"/>
                    <a:pt x="21599" y="12325"/>
                    <a:pt x="21600" y="18462"/>
                  </a:cubicBezTo>
                  <a:cubicBezTo>
                    <a:pt x="20641" y="18488"/>
                    <a:pt x="19682" y="18514"/>
                    <a:pt x="18722" y="18541"/>
                  </a:cubicBezTo>
                  <a:cubicBezTo>
                    <a:pt x="18511" y="18543"/>
                    <a:pt x="18299" y="18545"/>
                    <a:pt x="18088" y="18547"/>
                  </a:cubicBezTo>
                  <a:cubicBezTo>
                    <a:pt x="15764" y="18929"/>
                    <a:pt x="13440" y="19312"/>
                    <a:pt x="11116" y="19694"/>
                  </a:cubicBezTo>
                  <a:cubicBezTo>
                    <a:pt x="9215" y="20206"/>
                    <a:pt x="7314" y="20717"/>
                    <a:pt x="5412" y="21229"/>
                  </a:cubicBezTo>
                  <a:cubicBezTo>
                    <a:pt x="4886" y="21353"/>
                    <a:pt x="4359" y="21476"/>
                    <a:pt x="3832" y="21600"/>
                  </a:cubicBezTo>
                  <a:cubicBezTo>
                    <a:pt x="3195" y="20188"/>
                    <a:pt x="2557" y="18775"/>
                    <a:pt x="1919" y="17363"/>
                  </a:cubicBezTo>
                  <a:cubicBezTo>
                    <a:pt x="1704" y="15434"/>
                    <a:pt x="1490" y="13505"/>
                    <a:pt x="1275" y="11576"/>
                  </a:cubicBezTo>
                  <a:cubicBezTo>
                    <a:pt x="850" y="8489"/>
                    <a:pt x="425" y="5403"/>
                    <a:pt x="0" y="2316"/>
                  </a:cubicBezTo>
                  <a:cubicBezTo>
                    <a:pt x="112" y="1800"/>
                    <a:pt x="225" y="1284"/>
                    <a:pt x="337" y="768"/>
                  </a:cubicBezTo>
                  <a:cubicBezTo>
                    <a:pt x="972" y="763"/>
                    <a:pt x="1606" y="758"/>
                    <a:pt x="2241" y="752"/>
                  </a:cubicBezTo>
                  <a:cubicBezTo>
                    <a:pt x="2557" y="753"/>
                    <a:pt x="2873" y="753"/>
                    <a:pt x="3189" y="753"/>
                  </a:cubicBezTo>
                  <a:cubicBezTo>
                    <a:pt x="4035" y="630"/>
                    <a:pt x="4881" y="507"/>
                    <a:pt x="5727" y="384"/>
                  </a:cubicBezTo>
                  <a:cubicBezTo>
                    <a:pt x="6677" y="378"/>
                    <a:pt x="7628" y="373"/>
                    <a:pt x="8579" y="367"/>
                  </a:cubicBezTo>
                  <a:cubicBezTo>
                    <a:pt x="8790" y="369"/>
                    <a:pt x="9002" y="369"/>
                    <a:pt x="9213" y="370"/>
                  </a:cubicBezTo>
                  <a:cubicBezTo>
                    <a:pt x="10696" y="259"/>
                    <a:pt x="12179" y="147"/>
                    <a:pt x="13662" y="36"/>
                  </a:cubicBezTo>
                  <a:cubicBezTo>
                    <a:pt x="14504" y="24"/>
                    <a:pt x="15345" y="12"/>
                    <a:pt x="16187" y="0"/>
                  </a:cubicBezTo>
                  <a:cubicBezTo>
                    <a:pt x="17990" y="17"/>
                    <a:pt x="19793" y="34"/>
                    <a:pt x="21597" y="52"/>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3" name="Google Shape;1973;p133"/>
            <p:cNvSpPr/>
            <p:nvPr/>
          </p:nvSpPr>
          <p:spPr>
            <a:xfrm>
              <a:off x="1333500" y="5702299"/>
              <a:ext cx="5022" cy="3402"/>
            </a:xfrm>
            <a:custGeom>
              <a:avLst/>
              <a:gdLst/>
              <a:ahLst/>
              <a:cxnLst/>
              <a:rect l="l" t="t" r="r" b="b"/>
              <a:pathLst>
                <a:path w="21600" h="21600" extrusionOk="0">
                  <a:moveTo>
                    <a:pt x="0" y="0"/>
                  </a:moveTo>
                  <a:cubicBezTo>
                    <a:pt x="5195" y="4656"/>
                    <a:pt x="10390" y="9310"/>
                    <a:pt x="15585" y="13966"/>
                  </a:cubicBezTo>
                  <a:cubicBezTo>
                    <a:pt x="17590" y="16512"/>
                    <a:pt x="19595" y="19056"/>
                    <a:pt x="21600" y="21600"/>
                  </a:cubicBezTo>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4" name="Google Shape;1974;p133"/>
            <p:cNvSpPr/>
            <p:nvPr/>
          </p:nvSpPr>
          <p:spPr>
            <a:xfrm>
              <a:off x="1701799" y="5448300"/>
              <a:ext cx="2646" cy="1188"/>
            </a:xfrm>
            <a:custGeom>
              <a:avLst/>
              <a:gdLst/>
              <a:ahLst/>
              <a:cxnLst/>
              <a:rect l="l" t="t" r="r" b="b"/>
              <a:pathLst>
                <a:path w="21600" h="21600" extrusionOk="0">
                  <a:moveTo>
                    <a:pt x="21600" y="0"/>
                  </a:moveTo>
                  <a:cubicBezTo>
                    <a:pt x="14399" y="7198"/>
                    <a:pt x="7201" y="14402"/>
                    <a:pt x="0" y="21600"/>
                  </a:cubicBezTo>
                  <a:cubicBezTo>
                    <a:pt x="7201" y="14402"/>
                    <a:pt x="14399" y="7198"/>
                    <a:pt x="21600" y="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5" name="Google Shape;1975;p133"/>
            <p:cNvSpPr/>
            <p:nvPr/>
          </p:nvSpPr>
          <p:spPr>
            <a:xfrm>
              <a:off x="2286000" y="5473699"/>
              <a:ext cx="1188" cy="1836"/>
            </a:xfrm>
            <a:custGeom>
              <a:avLst/>
              <a:gdLst/>
              <a:ahLst/>
              <a:cxnLst/>
              <a:rect l="l" t="t" r="r" b="b"/>
              <a:pathLst>
                <a:path w="21600" h="21600" extrusionOk="0">
                  <a:moveTo>
                    <a:pt x="21600" y="0"/>
                  </a:moveTo>
                  <a:cubicBezTo>
                    <a:pt x="14400" y="7200"/>
                    <a:pt x="7200" y="14400"/>
                    <a:pt x="0" y="21600"/>
                  </a:cubicBezTo>
                  <a:cubicBezTo>
                    <a:pt x="7200" y="14400"/>
                    <a:pt x="14400" y="7200"/>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6" name="Google Shape;1976;p133"/>
            <p:cNvSpPr/>
            <p:nvPr/>
          </p:nvSpPr>
          <p:spPr>
            <a:xfrm>
              <a:off x="2082800" y="5600699"/>
              <a:ext cx="1080" cy="2268"/>
            </a:xfrm>
            <a:custGeom>
              <a:avLst/>
              <a:gdLst/>
              <a:ahLst/>
              <a:cxnLst/>
              <a:rect l="l" t="t" r="r" b="b"/>
              <a:pathLst>
                <a:path w="21600" h="21600" extrusionOk="0">
                  <a:moveTo>
                    <a:pt x="21600" y="0"/>
                  </a:moveTo>
                  <a:cubicBezTo>
                    <a:pt x="14401" y="7200"/>
                    <a:pt x="7199" y="14400"/>
                    <a:pt x="0" y="21600"/>
                  </a:cubicBezTo>
                  <a:cubicBezTo>
                    <a:pt x="7199" y="14404"/>
                    <a:pt x="14401" y="7200"/>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7" name="Google Shape;1977;p133"/>
            <p:cNvSpPr/>
            <p:nvPr/>
          </p:nvSpPr>
          <p:spPr>
            <a:xfrm>
              <a:off x="2286000" y="5473699"/>
              <a:ext cx="1350" cy="1836"/>
            </a:xfrm>
            <a:custGeom>
              <a:avLst/>
              <a:gdLst/>
              <a:ahLst/>
              <a:cxnLst/>
              <a:rect l="l" t="t" r="r" b="b"/>
              <a:pathLst>
                <a:path w="21600" h="21600" extrusionOk="0">
                  <a:moveTo>
                    <a:pt x="21600" y="0"/>
                  </a:moveTo>
                  <a:cubicBezTo>
                    <a:pt x="14400" y="7198"/>
                    <a:pt x="7200" y="14397"/>
                    <a:pt x="0" y="21600"/>
                  </a:cubicBezTo>
                  <a:cubicBezTo>
                    <a:pt x="7200" y="14397"/>
                    <a:pt x="14400" y="7198"/>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8" name="Google Shape;1978;p133"/>
            <p:cNvSpPr/>
            <p:nvPr/>
          </p:nvSpPr>
          <p:spPr>
            <a:xfrm>
              <a:off x="2362200" y="5460999"/>
              <a:ext cx="1512" cy="1566"/>
            </a:xfrm>
            <a:custGeom>
              <a:avLst/>
              <a:gdLst/>
              <a:ahLst/>
              <a:cxnLst/>
              <a:rect l="l" t="t" r="r" b="b"/>
              <a:pathLst>
                <a:path w="21600" h="21600" extrusionOk="0">
                  <a:moveTo>
                    <a:pt x="0" y="21600"/>
                  </a:moveTo>
                  <a:cubicBezTo>
                    <a:pt x="7200" y="14396"/>
                    <a:pt x="14400" y="7198"/>
                    <a:pt x="21600" y="0"/>
                  </a:cubicBezTo>
                  <a:cubicBezTo>
                    <a:pt x="14400" y="7198"/>
                    <a:pt x="7200" y="14396"/>
                    <a:pt x="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79" name="Google Shape;1979;p133"/>
            <p:cNvSpPr/>
            <p:nvPr/>
          </p:nvSpPr>
          <p:spPr>
            <a:xfrm>
              <a:off x="2298699" y="5448300"/>
              <a:ext cx="1242" cy="1890"/>
            </a:xfrm>
            <a:custGeom>
              <a:avLst/>
              <a:gdLst/>
              <a:ahLst/>
              <a:cxnLst/>
              <a:rect l="l" t="t" r="r" b="b"/>
              <a:pathLst>
                <a:path w="21600" h="21600" extrusionOk="0">
                  <a:moveTo>
                    <a:pt x="21600" y="0"/>
                  </a:moveTo>
                  <a:cubicBezTo>
                    <a:pt x="14401" y="7199"/>
                    <a:pt x="7199" y="14397"/>
                    <a:pt x="0" y="21600"/>
                  </a:cubicBezTo>
                  <a:cubicBezTo>
                    <a:pt x="7202" y="14397"/>
                    <a:pt x="14401" y="7199"/>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0" name="Google Shape;1980;p133"/>
            <p:cNvSpPr/>
            <p:nvPr/>
          </p:nvSpPr>
          <p:spPr>
            <a:xfrm>
              <a:off x="2362199" y="5448299"/>
              <a:ext cx="1566" cy="1512"/>
            </a:xfrm>
            <a:custGeom>
              <a:avLst/>
              <a:gdLst/>
              <a:ahLst/>
              <a:cxnLst/>
              <a:rect l="l" t="t" r="r" b="b"/>
              <a:pathLst>
                <a:path w="21600" h="21600" extrusionOk="0">
                  <a:moveTo>
                    <a:pt x="0" y="21600"/>
                  </a:moveTo>
                  <a:cubicBezTo>
                    <a:pt x="7200" y="14400"/>
                    <a:pt x="14400" y="7200"/>
                    <a:pt x="21600" y="0"/>
                  </a:cubicBezTo>
                  <a:cubicBezTo>
                    <a:pt x="14400" y="7200"/>
                    <a:pt x="7200" y="14400"/>
                    <a:pt x="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1" name="Google Shape;1981;p133"/>
            <p:cNvSpPr/>
            <p:nvPr/>
          </p:nvSpPr>
          <p:spPr>
            <a:xfrm>
              <a:off x="2082800" y="5461000"/>
              <a:ext cx="486" cy="1296"/>
            </a:xfrm>
            <a:custGeom>
              <a:avLst/>
              <a:gdLst/>
              <a:ahLst/>
              <a:cxnLst/>
              <a:rect l="l" t="t" r="r" b="b"/>
              <a:pathLst>
                <a:path w="21600" h="21600" extrusionOk="0">
                  <a:moveTo>
                    <a:pt x="21600" y="21600"/>
                  </a:moveTo>
                  <a:cubicBezTo>
                    <a:pt x="14406" y="14400"/>
                    <a:pt x="7203" y="7200"/>
                    <a:pt x="0" y="0"/>
                  </a:cubicBezTo>
                  <a:cubicBezTo>
                    <a:pt x="7203" y="7200"/>
                    <a:pt x="14397" y="14400"/>
                    <a:pt x="2160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2" name="Google Shape;1982;p133"/>
            <p:cNvSpPr/>
            <p:nvPr/>
          </p:nvSpPr>
          <p:spPr>
            <a:xfrm>
              <a:off x="2298699" y="5562600"/>
              <a:ext cx="918" cy="1404"/>
            </a:xfrm>
            <a:custGeom>
              <a:avLst/>
              <a:gdLst/>
              <a:ahLst/>
              <a:cxnLst/>
              <a:rect l="l" t="t" r="r" b="b"/>
              <a:pathLst>
                <a:path w="21600" h="21600" extrusionOk="0">
                  <a:moveTo>
                    <a:pt x="0" y="0"/>
                  </a:moveTo>
                  <a:cubicBezTo>
                    <a:pt x="7200" y="7200"/>
                    <a:pt x="14395" y="14400"/>
                    <a:pt x="21600" y="21600"/>
                  </a:cubicBezTo>
                  <a:cubicBezTo>
                    <a:pt x="14409" y="14400"/>
                    <a:pt x="7205" y="7200"/>
                    <a:pt x="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3" name="Google Shape;1983;p133"/>
            <p:cNvSpPr/>
            <p:nvPr/>
          </p:nvSpPr>
          <p:spPr>
            <a:xfrm>
              <a:off x="1790700" y="5473699"/>
              <a:ext cx="1026" cy="324"/>
            </a:xfrm>
            <a:custGeom>
              <a:avLst/>
              <a:gdLst/>
              <a:ahLst/>
              <a:cxnLst/>
              <a:rect l="l" t="t" r="r" b="b"/>
              <a:pathLst>
                <a:path w="21600" h="21600" extrusionOk="0">
                  <a:moveTo>
                    <a:pt x="0" y="0"/>
                  </a:moveTo>
                  <a:cubicBezTo>
                    <a:pt x="7195" y="7209"/>
                    <a:pt x="14393" y="14391"/>
                    <a:pt x="21600" y="21600"/>
                  </a:cubicBezTo>
                  <a:cubicBezTo>
                    <a:pt x="14405" y="14391"/>
                    <a:pt x="7203" y="7183"/>
                    <a:pt x="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4" name="Google Shape;1984;p133"/>
            <p:cNvSpPr/>
            <p:nvPr/>
          </p:nvSpPr>
          <p:spPr>
            <a:xfrm>
              <a:off x="2374899" y="5448300"/>
              <a:ext cx="702" cy="594"/>
            </a:xfrm>
            <a:custGeom>
              <a:avLst/>
              <a:gdLst/>
              <a:ahLst/>
              <a:cxnLst/>
              <a:rect l="l" t="t" r="r" b="b"/>
              <a:pathLst>
                <a:path w="21600" h="21600" extrusionOk="0">
                  <a:moveTo>
                    <a:pt x="0" y="21600"/>
                  </a:moveTo>
                  <a:cubicBezTo>
                    <a:pt x="7202" y="14395"/>
                    <a:pt x="14398" y="7191"/>
                    <a:pt x="21600" y="0"/>
                  </a:cubicBezTo>
                  <a:cubicBezTo>
                    <a:pt x="14398" y="7191"/>
                    <a:pt x="7202" y="14395"/>
                    <a:pt x="0" y="2160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5" name="Google Shape;1985;p133"/>
            <p:cNvSpPr/>
            <p:nvPr/>
          </p:nvSpPr>
          <p:spPr>
            <a:xfrm>
              <a:off x="2286000" y="5473700"/>
              <a:ext cx="648" cy="810"/>
            </a:xfrm>
            <a:custGeom>
              <a:avLst/>
              <a:gdLst/>
              <a:ahLst/>
              <a:cxnLst/>
              <a:rect l="l" t="t" r="r" b="b"/>
              <a:pathLst>
                <a:path w="21600" h="21600" extrusionOk="0">
                  <a:moveTo>
                    <a:pt x="21600" y="0"/>
                  </a:moveTo>
                  <a:cubicBezTo>
                    <a:pt x="14404" y="7204"/>
                    <a:pt x="7202" y="14407"/>
                    <a:pt x="0" y="21600"/>
                  </a:cubicBezTo>
                  <a:cubicBezTo>
                    <a:pt x="7202" y="14407"/>
                    <a:pt x="14398" y="7204"/>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6" name="Google Shape;1986;p133"/>
            <p:cNvSpPr/>
            <p:nvPr/>
          </p:nvSpPr>
          <p:spPr>
            <a:xfrm>
              <a:off x="2044700" y="5638799"/>
              <a:ext cx="810" cy="270"/>
            </a:xfrm>
            <a:custGeom>
              <a:avLst/>
              <a:gdLst/>
              <a:ahLst/>
              <a:cxnLst/>
              <a:rect l="l" t="t" r="r" b="b"/>
              <a:pathLst>
                <a:path w="21600" h="21600" extrusionOk="0">
                  <a:moveTo>
                    <a:pt x="21600" y="0"/>
                  </a:moveTo>
                  <a:cubicBezTo>
                    <a:pt x="14397" y="7181"/>
                    <a:pt x="7198" y="14390"/>
                    <a:pt x="0" y="21600"/>
                  </a:cubicBezTo>
                  <a:cubicBezTo>
                    <a:pt x="7198" y="14390"/>
                    <a:pt x="14397" y="7210"/>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7" name="Google Shape;1987;p133"/>
            <p:cNvSpPr/>
            <p:nvPr/>
          </p:nvSpPr>
          <p:spPr>
            <a:xfrm>
              <a:off x="2209799" y="5410200"/>
              <a:ext cx="432" cy="864"/>
            </a:xfrm>
            <a:custGeom>
              <a:avLst/>
              <a:gdLst/>
              <a:ahLst/>
              <a:cxnLst/>
              <a:rect l="l" t="t" r="r" b="b"/>
              <a:pathLst>
                <a:path w="21600" h="21600" extrusionOk="0">
                  <a:moveTo>
                    <a:pt x="21600" y="0"/>
                  </a:moveTo>
                  <a:cubicBezTo>
                    <a:pt x="14403" y="7207"/>
                    <a:pt x="7197" y="14403"/>
                    <a:pt x="0" y="21600"/>
                  </a:cubicBezTo>
                  <a:cubicBezTo>
                    <a:pt x="7197" y="14403"/>
                    <a:pt x="14403" y="7197"/>
                    <a:pt x="21600" y="0"/>
                  </a:cubicBezTo>
                  <a:close/>
                </a:path>
              </a:pathLst>
            </a:custGeom>
            <a:solidFill>
              <a:srgbClr val="EEFAFE"/>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8" name="Google Shape;1988;p133"/>
            <p:cNvSpPr/>
            <p:nvPr/>
          </p:nvSpPr>
          <p:spPr>
            <a:xfrm>
              <a:off x="1752600" y="5562600"/>
              <a:ext cx="648" cy="54"/>
            </a:xfrm>
            <a:custGeom>
              <a:avLst/>
              <a:gdLst/>
              <a:ahLst/>
              <a:cxnLst/>
              <a:rect l="l" t="t" r="r" b="b"/>
              <a:pathLst>
                <a:path w="21600" h="21600" extrusionOk="0">
                  <a:moveTo>
                    <a:pt x="21600" y="0"/>
                  </a:moveTo>
                  <a:cubicBezTo>
                    <a:pt x="14400" y="7164"/>
                    <a:pt x="7200" y="14436"/>
                    <a:pt x="0" y="21600"/>
                  </a:cubicBezTo>
                  <a:cubicBezTo>
                    <a:pt x="7200" y="14328"/>
                    <a:pt x="14400" y="7164"/>
                    <a:pt x="21600" y="0"/>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89" name="Google Shape;1989;p133"/>
            <p:cNvSpPr/>
            <p:nvPr/>
          </p:nvSpPr>
          <p:spPr>
            <a:xfrm>
              <a:off x="1701800" y="5511799"/>
              <a:ext cx="594" cy="540"/>
            </a:xfrm>
            <a:custGeom>
              <a:avLst/>
              <a:gdLst/>
              <a:ahLst/>
              <a:cxnLst/>
              <a:rect l="l" t="t" r="r" b="b"/>
              <a:pathLst>
                <a:path w="21600" h="21600" extrusionOk="0">
                  <a:moveTo>
                    <a:pt x="0" y="0"/>
                  </a:moveTo>
                  <a:cubicBezTo>
                    <a:pt x="7202" y="7200"/>
                    <a:pt x="14398" y="14400"/>
                    <a:pt x="21600" y="21600"/>
                  </a:cubicBezTo>
                  <a:cubicBezTo>
                    <a:pt x="14398" y="14400"/>
                    <a:pt x="7202" y="7200"/>
                    <a:pt x="0" y="0"/>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0" name="Google Shape;1990;p133"/>
            <p:cNvSpPr/>
            <p:nvPr/>
          </p:nvSpPr>
          <p:spPr>
            <a:xfrm>
              <a:off x="1701799" y="5511800"/>
              <a:ext cx="594" cy="540"/>
            </a:xfrm>
            <a:custGeom>
              <a:avLst/>
              <a:gdLst/>
              <a:ahLst/>
              <a:cxnLst/>
              <a:rect l="l" t="t" r="r" b="b"/>
              <a:pathLst>
                <a:path w="21600" h="21600" extrusionOk="0">
                  <a:moveTo>
                    <a:pt x="0" y="0"/>
                  </a:moveTo>
                  <a:cubicBezTo>
                    <a:pt x="7205" y="7200"/>
                    <a:pt x="14410" y="14400"/>
                    <a:pt x="21600" y="21600"/>
                  </a:cubicBezTo>
                  <a:cubicBezTo>
                    <a:pt x="14395" y="14400"/>
                    <a:pt x="7198" y="7200"/>
                    <a:pt x="0" y="0"/>
                  </a:cubicBezTo>
                  <a:close/>
                </a:path>
              </a:pathLst>
            </a:custGeom>
            <a:solidFill>
              <a:srgbClr val="E1E1E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1" name="Google Shape;1991;p133"/>
            <p:cNvSpPr/>
            <p:nvPr/>
          </p:nvSpPr>
          <p:spPr>
            <a:xfrm>
              <a:off x="2286000" y="5473700"/>
              <a:ext cx="594" cy="810"/>
            </a:xfrm>
            <a:custGeom>
              <a:avLst/>
              <a:gdLst/>
              <a:ahLst/>
              <a:cxnLst/>
              <a:rect l="l" t="t" r="r" b="b"/>
              <a:pathLst>
                <a:path w="21600" h="21600" extrusionOk="0">
                  <a:moveTo>
                    <a:pt x="21600" y="0"/>
                  </a:moveTo>
                  <a:cubicBezTo>
                    <a:pt x="14398" y="7203"/>
                    <a:pt x="7202" y="14407"/>
                    <a:pt x="0" y="21600"/>
                  </a:cubicBezTo>
                  <a:cubicBezTo>
                    <a:pt x="7202" y="14407"/>
                    <a:pt x="14398" y="7203"/>
                    <a:pt x="21600" y="0"/>
                  </a:cubicBezTo>
                  <a:close/>
                </a:path>
              </a:pathLst>
            </a:custGeom>
            <a:solidFill>
              <a:srgbClr val="F1F3F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2" name="Google Shape;1992;p133"/>
            <p:cNvSpPr/>
            <p:nvPr/>
          </p:nvSpPr>
          <p:spPr>
            <a:xfrm>
              <a:off x="1333499" y="5359399"/>
              <a:ext cx="102262" cy="234738"/>
            </a:xfrm>
            <a:custGeom>
              <a:avLst/>
              <a:gdLst/>
              <a:ahLst/>
              <a:cxnLst/>
              <a:rect l="l" t="t" r="r" b="b"/>
              <a:pathLst>
                <a:path w="21597" h="21600" extrusionOk="0">
                  <a:moveTo>
                    <a:pt x="16596" y="10307"/>
                  </a:moveTo>
                  <a:cubicBezTo>
                    <a:pt x="16113" y="10084"/>
                    <a:pt x="15781" y="9905"/>
                    <a:pt x="15393" y="9754"/>
                  </a:cubicBezTo>
                  <a:cubicBezTo>
                    <a:pt x="13571" y="9047"/>
                    <a:pt x="11542" y="8560"/>
                    <a:pt x="8989" y="8661"/>
                  </a:cubicBezTo>
                  <a:cubicBezTo>
                    <a:pt x="7919" y="8703"/>
                    <a:pt x="7476" y="8862"/>
                    <a:pt x="7496" y="9202"/>
                  </a:cubicBezTo>
                  <a:cubicBezTo>
                    <a:pt x="7519" y="9598"/>
                    <a:pt x="8622" y="10292"/>
                    <a:pt x="9254" y="10306"/>
                  </a:cubicBezTo>
                  <a:cubicBezTo>
                    <a:pt x="9410" y="10310"/>
                    <a:pt x="9567" y="10308"/>
                    <a:pt x="9723" y="10308"/>
                  </a:cubicBezTo>
                  <a:cubicBezTo>
                    <a:pt x="11287" y="10308"/>
                    <a:pt x="12851" y="10307"/>
                    <a:pt x="14415" y="10307"/>
                  </a:cubicBezTo>
                  <a:cubicBezTo>
                    <a:pt x="15076" y="10307"/>
                    <a:pt x="15737" y="10307"/>
                    <a:pt x="16596" y="10307"/>
                  </a:cubicBezTo>
                  <a:close/>
                  <a:moveTo>
                    <a:pt x="12193" y="11417"/>
                  </a:moveTo>
                  <a:cubicBezTo>
                    <a:pt x="11621" y="11416"/>
                    <a:pt x="11049" y="11416"/>
                    <a:pt x="10477" y="11415"/>
                  </a:cubicBezTo>
                  <a:cubicBezTo>
                    <a:pt x="9579" y="11416"/>
                    <a:pt x="8682" y="11417"/>
                    <a:pt x="7784" y="11418"/>
                  </a:cubicBezTo>
                  <a:cubicBezTo>
                    <a:pt x="7080" y="11418"/>
                    <a:pt x="6376" y="11418"/>
                    <a:pt x="5623" y="11418"/>
                  </a:cubicBezTo>
                  <a:cubicBezTo>
                    <a:pt x="5724" y="12382"/>
                    <a:pt x="6692" y="13067"/>
                    <a:pt x="8506" y="13496"/>
                  </a:cubicBezTo>
                  <a:cubicBezTo>
                    <a:pt x="10656" y="14004"/>
                    <a:pt x="12776" y="13903"/>
                    <a:pt x="14733" y="13286"/>
                  </a:cubicBezTo>
                  <a:cubicBezTo>
                    <a:pt x="16149" y="12839"/>
                    <a:pt x="16803" y="12206"/>
                    <a:pt x="16864" y="11421"/>
                  </a:cubicBezTo>
                  <a:cubicBezTo>
                    <a:pt x="15920" y="11421"/>
                    <a:pt x="15052" y="11421"/>
                    <a:pt x="14184" y="11421"/>
                  </a:cubicBezTo>
                  <a:cubicBezTo>
                    <a:pt x="13521" y="11419"/>
                    <a:pt x="12857" y="11418"/>
                    <a:pt x="12193" y="11417"/>
                  </a:cubicBezTo>
                  <a:close/>
                  <a:moveTo>
                    <a:pt x="21589" y="21591"/>
                  </a:moveTo>
                  <a:cubicBezTo>
                    <a:pt x="19860" y="21594"/>
                    <a:pt x="18132" y="21597"/>
                    <a:pt x="16403" y="21600"/>
                  </a:cubicBezTo>
                  <a:cubicBezTo>
                    <a:pt x="16106" y="19268"/>
                    <a:pt x="15809" y="16936"/>
                    <a:pt x="15503" y="14531"/>
                  </a:cubicBezTo>
                  <a:cubicBezTo>
                    <a:pt x="13729" y="15413"/>
                    <a:pt x="12096" y="16239"/>
                    <a:pt x="10419" y="17047"/>
                  </a:cubicBezTo>
                  <a:cubicBezTo>
                    <a:pt x="10081" y="17210"/>
                    <a:pt x="9613" y="17356"/>
                    <a:pt x="9140" y="17425"/>
                  </a:cubicBezTo>
                  <a:cubicBezTo>
                    <a:pt x="7724" y="17633"/>
                    <a:pt x="6276" y="17799"/>
                    <a:pt x="4841" y="17981"/>
                  </a:cubicBezTo>
                  <a:cubicBezTo>
                    <a:pt x="3327" y="17036"/>
                    <a:pt x="1794" y="16096"/>
                    <a:pt x="318" y="15139"/>
                  </a:cubicBezTo>
                  <a:cubicBezTo>
                    <a:pt x="78" y="14984"/>
                    <a:pt x="-2" y="14754"/>
                    <a:pt x="0" y="14559"/>
                  </a:cubicBezTo>
                  <a:cubicBezTo>
                    <a:pt x="11" y="13655"/>
                    <a:pt x="3" y="12749"/>
                    <a:pt x="139" y="11847"/>
                  </a:cubicBezTo>
                  <a:cubicBezTo>
                    <a:pt x="335" y="10553"/>
                    <a:pt x="643" y="9262"/>
                    <a:pt x="916" y="7970"/>
                  </a:cubicBezTo>
                  <a:cubicBezTo>
                    <a:pt x="1083" y="7180"/>
                    <a:pt x="1343" y="6392"/>
                    <a:pt x="1421" y="5600"/>
                  </a:cubicBezTo>
                  <a:cubicBezTo>
                    <a:pt x="1451" y="5297"/>
                    <a:pt x="1128" y="4981"/>
                    <a:pt x="897" y="4682"/>
                  </a:cubicBezTo>
                  <a:cubicBezTo>
                    <a:pt x="760" y="4502"/>
                    <a:pt x="780" y="4377"/>
                    <a:pt x="1085" y="4235"/>
                  </a:cubicBezTo>
                  <a:cubicBezTo>
                    <a:pt x="3013" y="3334"/>
                    <a:pt x="4327" y="2265"/>
                    <a:pt x="5479" y="1154"/>
                  </a:cubicBezTo>
                  <a:cubicBezTo>
                    <a:pt x="5890" y="757"/>
                    <a:pt x="6238" y="348"/>
                    <a:pt x="6563" y="0"/>
                  </a:cubicBezTo>
                  <a:cubicBezTo>
                    <a:pt x="7162" y="460"/>
                    <a:pt x="7777" y="949"/>
                    <a:pt x="8431" y="1429"/>
                  </a:cubicBezTo>
                  <a:cubicBezTo>
                    <a:pt x="9191" y="1986"/>
                    <a:pt x="10010" y="2529"/>
                    <a:pt x="10753" y="3090"/>
                  </a:cubicBezTo>
                  <a:cubicBezTo>
                    <a:pt x="11033" y="3303"/>
                    <a:pt x="11250" y="3345"/>
                    <a:pt x="11792" y="3237"/>
                  </a:cubicBezTo>
                  <a:cubicBezTo>
                    <a:pt x="14214" y="2757"/>
                    <a:pt x="16728" y="2398"/>
                    <a:pt x="19398" y="2291"/>
                  </a:cubicBezTo>
                  <a:cubicBezTo>
                    <a:pt x="20128" y="2261"/>
                    <a:pt x="20863" y="2252"/>
                    <a:pt x="21596" y="2234"/>
                  </a:cubicBezTo>
                  <a:cubicBezTo>
                    <a:pt x="21597" y="3959"/>
                    <a:pt x="21598" y="5685"/>
                    <a:pt x="21597" y="7410"/>
                  </a:cubicBezTo>
                  <a:cubicBezTo>
                    <a:pt x="21595" y="12137"/>
                    <a:pt x="21592" y="16864"/>
                    <a:pt x="21589" y="21591"/>
                  </a:cubicBezTo>
                  <a:close/>
                </a:path>
              </a:pathLst>
            </a:custGeom>
            <a:solidFill>
              <a:srgbClr val="66678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3" name="Google Shape;1993;p133"/>
            <p:cNvSpPr/>
            <p:nvPr/>
          </p:nvSpPr>
          <p:spPr>
            <a:xfrm>
              <a:off x="1435099" y="5359399"/>
              <a:ext cx="101972" cy="235774"/>
            </a:xfrm>
            <a:custGeom>
              <a:avLst/>
              <a:gdLst/>
              <a:ahLst/>
              <a:cxnLst/>
              <a:rect l="l" t="t" r="r" b="b"/>
              <a:pathLst>
                <a:path w="21479" h="21596" extrusionOk="0">
                  <a:moveTo>
                    <a:pt x="4825" y="10359"/>
                  </a:moveTo>
                  <a:cubicBezTo>
                    <a:pt x="7373" y="10359"/>
                    <a:pt x="9759" y="10361"/>
                    <a:pt x="12144" y="10354"/>
                  </a:cubicBezTo>
                  <a:cubicBezTo>
                    <a:pt x="12341" y="10353"/>
                    <a:pt x="12619" y="10313"/>
                    <a:pt x="12717" y="10249"/>
                  </a:cubicBezTo>
                  <a:cubicBezTo>
                    <a:pt x="13112" y="9994"/>
                    <a:pt x="13521" y="9735"/>
                    <a:pt x="13792" y="9452"/>
                  </a:cubicBezTo>
                  <a:cubicBezTo>
                    <a:pt x="14129" y="9101"/>
                    <a:pt x="13779" y="8845"/>
                    <a:pt x="12933" y="8752"/>
                  </a:cubicBezTo>
                  <a:cubicBezTo>
                    <a:pt x="12591" y="8714"/>
                    <a:pt x="12228" y="8684"/>
                    <a:pt x="11879" y="8690"/>
                  </a:cubicBezTo>
                  <a:cubicBezTo>
                    <a:pt x="8959" y="8738"/>
                    <a:pt x="6772" y="9381"/>
                    <a:pt x="4825" y="10359"/>
                  </a:cubicBezTo>
                  <a:close/>
                  <a:moveTo>
                    <a:pt x="9486" y="11467"/>
                  </a:moveTo>
                  <a:cubicBezTo>
                    <a:pt x="8573" y="11468"/>
                    <a:pt x="7661" y="11469"/>
                    <a:pt x="6748" y="11470"/>
                  </a:cubicBezTo>
                  <a:cubicBezTo>
                    <a:pt x="6191" y="11468"/>
                    <a:pt x="5634" y="11466"/>
                    <a:pt x="5077" y="11463"/>
                  </a:cubicBezTo>
                  <a:cubicBezTo>
                    <a:pt x="4716" y="11461"/>
                    <a:pt x="4514" y="11528"/>
                    <a:pt x="4588" y="11693"/>
                  </a:cubicBezTo>
                  <a:cubicBezTo>
                    <a:pt x="4672" y="11882"/>
                    <a:pt x="4723" y="12079"/>
                    <a:pt x="4890" y="12255"/>
                  </a:cubicBezTo>
                  <a:cubicBezTo>
                    <a:pt x="5778" y="13188"/>
                    <a:pt x="7592" y="13795"/>
                    <a:pt x="10045" y="13845"/>
                  </a:cubicBezTo>
                  <a:cubicBezTo>
                    <a:pt x="12009" y="13885"/>
                    <a:pt x="13581" y="13499"/>
                    <a:pt x="14780" y="12852"/>
                  </a:cubicBezTo>
                  <a:cubicBezTo>
                    <a:pt x="15492" y="12468"/>
                    <a:pt x="15930" y="12013"/>
                    <a:pt x="15756" y="11465"/>
                  </a:cubicBezTo>
                  <a:cubicBezTo>
                    <a:pt x="14841" y="11465"/>
                    <a:pt x="13980" y="11465"/>
                    <a:pt x="13119" y="11465"/>
                  </a:cubicBezTo>
                  <a:cubicBezTo>
                    <a:pt x="12460" y="11465"/>
                    <a:pt x="11802" y="11465"/>
                    <a:pt x="11143" y="11466"/>
                  </a:cubicBezTo>
                  <a:cubicBezTo>
                    <a:pt x="10591" y="11466"/>
                    <a:pt x="10038" y="11467"/>
                    <a:pt x="9486" y="11467"/>
                  </a:cubicBezTo>
                  <a:close/>
                  <a:moveTo>
                    <a:pt x="0" y="21590"/>
                  </a:moveTo>
                  <a:cubicBezTo>
                    <a:pt x="3" y="16885"/>
                    <a:pt x="6" y="12180"/>
                    <a:pt x="8" y="7474"/>
                  </a:cubicBezTo>
                  <a:cubicBezTo>
                    <a:pt x="9" y="5757"/>
                    <a:pt x="8" y="4040"/>
                    <a:pt x="7" y="2323"/>
                  </a:cubicBezTo>
                  <a:cubicBezTo>
                    <a:pt x="2529" y="2301"/>
                    <a:pt x="4933" y="2559"/>
                    <a:pt x="7291" y="2916"/>
                  </a:cubicBezTo>
                  <a:cubicBezTo>
                    <a:pt x="8169" y="3049"/>
                    <a:pt x="9026" y="3209"/>
                    <a:pt x="9913" y="3329"/>
                  </a:cubicBezTo>
                  <a:cubicBezTo>
                    <a:pt x="10095" y="3353"/>
                    <a:pt x="10471" y="3277"/>
                    <a:pt x="10583" y="3200"/>
                  </a:cubicBezTo>
                  <a:cubicBezTo>
                    <a:pt x="11845" y="2326"/>
                    <a:pt x="13083" y="1444"/>
                    <a:pt x="14302" y="558"/>
                  </a:cubicBezTo>
                  <a:cubicBezTo>
                    <a:pt x="14536" y="389"/>
                    <a:pt x="14661" y="191"/>
                    <a:pt x="14841" y="0"/>
                  </a:cubicBezTo>
                  <a:cubicBezTo>
                    <a:pt x="15184" y="330"/>
                    <a:pt x="15537" y="675"/>
                    <a:pt x="15903" y="1018"/>
                  </a:cubicBezTo>
                  <a:cubicBezTo>
                    <a:pt x="16430" y="1511"/>
                    <a:pt x="16876" y="2027"/>
                    <a:pt x="17519" y="2490"/>
                  </a:cubicBezTo>
                  <a:cubicBezTo>
                    <a:pt x="18395" y="3122"/>
                    <a:pt x="19414" y="3716"/>
                    <a:pt x="20396" y="4319"/>
                  </a:cubicBezTo>
                  <a:cubicBezTo>
                    <a:pt x="20668" y="4485"/>
                    <a:pt x="20665" y="4629"/>
                    <a:pt x="20465" y="4802"/>
                  </a:cubicBezTo>
                  <a:cubicBezTo>
                    <a:pt x="19971" y="5230"/>
                    <a:pt x="19881" y="5670"/>
                    <a:pt x="20065" y="6150"/>
                  </a:cubicBezTo>
                  <a:cubicBezTo>
                    <a:pt x="20301" y="6766"/>
                    <a:pt x="20358" y="7395"/>
                    <a:pt x="20499" y="8018"/>
                  </a:cubicBezTo>
                  <a:cubicBezTo>
                    <a:pt x="20668" y="8765"/>
                    <a:pt x="20855" y="9511"/>
                    <a:pt x="21013" y="10259"/>
                  </a:cubicBezTo>
                  <a:cubicBezTo>
                    <a:pt x="21127" y="10797"/>
                    <a:pt x="21238" y="11335"/>
                    <a:pt x="21292" y="11874"/>
                  </a:cubicBezTo>
                  <a:cubicBezTo>
                    <a:pt x="21368" y="12628"/>
                    <a:pt x="21306" y="13386"/>
                    <a:pt x="21460" y="14136"/>
                  </a:cubicBezTo>
                  <a:cubicBezTo>
                    <a:pt x="21600" y="14817"/>
                    <a:pt x="20947" y="15358"/>
                    <a:pt x="20145" y="15880"/>
                  </a:cubicBezTo>
                  <a:cubicBezTo>
                    <a:pt x="19261" y="16455"/>
                    <a:pt x="18252" y="16995"/>
                    <a:pt x="17369" y="17571"/>
                  </a:cubicBezTo>
                  <a:cubicBezTo>
                    <a:pt x="16957" y="17840"/>
                    <a:pt x="16449" y="17900"/>
                    <a:pt x="15794" y="17870"/>
                  </a:cubicBezTo>
                  <a:cubicBezTo>
                    <a:pt x="14594" y="17725"/>
                    <a:pt x="13386" y="17592"/>
                    <a:pt x="12200" y="17429"/>
                  </a:cubicBezTo>
                  <a:cubicBezTo>
                    <a:pt x="11823" y="17377"/>
                    <a:pt x="11441" y="17268"/>
                    <a:pt x="11174" y="17141"/>
                  </a:cubicBezTo>
                  <a:cubicBezTo>
                    <a:pt x="10079" y="16618"/>
                    <a:pt x="9029" y="16076"/>
                    <a:pt x="7957" y="15544"/>
                  </a:cubicBezTo>
                  <a:cubicBezTo>
                    <a:pt x="7334" y="15234"/>
                    <a:pt x="6700" y="14930"/>
                    <a:pt x="6005" y="14590"/>
                  </a:cubicBezTo>
                  <a:cubicBezTo>
                    <a:pt x="5958" y="14675"/>
                    <a:pt x="5926" y="14710"/>
                    <a:pt x="5922" y="14745"/>
                  </a:cubicBezTo>
                  <a:cubicBezTo>
                    <a:pt x="5777" y="16012"/>
                    <a:pt x="5641" y="17280"/>
                    <a:pt x="5490" y="18548"/>
                  </a:cubicBezTo>
                  <a:cubicBezTo>
                    <a:pt x="5396" y="19331"/>
                    <a:pt x="5280" y="20114"/>
                    <a:pt x="5175" y="20897"/>
                  </a:cubicBezTo>
                  <a:cubicBezTo>
                    <a:pt x="5105" y="21006"/>
                    <a:pt x="4976" y="21116"/>
                    <a:pt x="4976" y="21225"/>
                  </a:cubicBezTo>
                  <a:cubicBezTo>
                    <a:pt x="4976" y="21501"/>
                    <a:pt x="4676" y="21600"/>
                    <a:pt x="4070" y="21596"/>
                  </a:cubicBezTo>
                  <a:cubicBezTo>
                    <a:pt x="2714" y="21587"/>
                    <a:pt x="1357" y="21591"/>
                    <a:pt x="0" y="21590"/>
                  </a:cubicBezTo>
                  <a:close/>
                </a:path>
              </a:pathLst>
            </a:custGeom>
            <a:solidFill>
              <a:srgbClr val="4D4E7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4" name="Google Shape;1994;p133"/>
            <p:cNvSpPr/>
            <p:nvPr/>
          </p:nvSpPr>
          <p:spPr>
            <a:xfrm>
              <a:off x="1358900" y="5524499"/>
              <a:ext cx="72347" cy="136486"/>
            </a:xfrm>
            <a:custGeom>
              <a:avLst/>
              <a:gdLst/>
              <a:ahLst/>
              <a:cxnLst/>
              <a:rect l="l" t="t" r="r" b="b"/>
              <a:pathLst>
                <a:path w="21548" h="21460" extrusionOk="0">
                  <a:moveTo>
                    <a:pt x="0" y="5894"/>
                  </a:moveTo>
                  <a:cubicBezTo>
                    <a:pt x="2024" y="5583"/>
                    <a:pt x="4065" y="5299"/>
                    <a:pt x="6061" y="4944"/>
                  </a:cubicBezTo>
                  <a:cubicBezTo>
                    <a:pt x="6729" y="4825"/>
                    <a:pt x="7389" y="4576"/>
                    <a:pt x="7866" y="4298"/>
                  </a:cubicBezTo>
                  <a:cubicBezTo>
                    <a:pt x="10230" y="2917"/>
                    <a:pt x="12532" y="1506"/>
                    <a:pt x="15033" y="0"/>
                  </a:cubicBezTo>
                  <a:cubicBezTo>
                    <a:pt x="15465" y="4109"/>
                    <a:pt x="15884" y="8093"/>
                    <a:pt x="16303" y="12077"/>
                  </a:cubicBezTo>
                  <a:cubicBezTo>
                    <a:pt x="15856" y="12607"/>
                    <a:pt x="15438" y="13144"/>
                    <a:pt x="14954" y="13664"/>
                  </a:cubicBezTo>
                  <a:cubicBezTo>
                    <a:pt x="14405" y="14254"/>
                    <a:pt x="14501" y="14819"/>
                    <a:pt x="15288" y="15293"/>
                  </a:cubicBezTo>
                  <a:cubicBezTo>
                    <a:pt x="16420" y="15974"/>
                    <a:pt x="17662" y="16603"/>
                    <a:pt x="18906" y="17282"/>
                  </a:cubicBezTo>
                  <a:cubicBezTo>
                    <a:pt x="19285" y="17049"/>
                    <a:pt x="19489" y="16904"/>
                    <a:pt x="19732" y="16779"/>
                  </a:cubicBezTo>
                  <a:cubicBezTo>
                    <a:pt x="20473" y="16397"/>
                    <a:pt x="21327" y="16489"/>
                    <a:pt x="21469" y="17024"/>
                  </a:cubicBezTo>
                  <a:cubicBezTo>
                    <a:pt x="21600" y="17521"/>
                    <a:pt x="21575" y="18064"/>
                    <a:pt x="21338" y="18548"/>
                  </a:cubicBezTo>
                  <a:cubicBezTo>
                    <a:pt x="20442" y="20376"/>
                    <a:pt x="17411" y="21600"/>
                    <a:pt x="14249" y="21448"/>
                  </a:cubicBezTo>
                  <a:cubicBezTo>
                    <a:pt x="10777" y="21280"/>
                    <a:pt x="8526" y="20269"/>
                    <a:pt x="7336" y="18567"/>
                  </a:cubicBezTo>
                  <a:cubicBezTo>
                    <a:pt x="6183" y="16917"/>
                    <a:pt x="5611" y="15196"/>
                    <a:pt x="5286" y="13458"/>
                  </a:cubicBezTo>
                  <a:cubicBezTo>
                    <a:pt x="5038" y="12135"/>
                    <a:pt x="5008" y="10801"/>
                    <a:pt x="4823" y="9475"/>
                  </a:cubicBezTo>
                  <a:cubicBezTo>
                    <a:pt x="4792" y="9249"/>
                    <a:pt x="4536" y="9008"/>
                    <a:pt x="4268" y="8820"/>
                  </a:cubicBezTo>
                  <a:cubicBezTo>
                    <a:pt x="2866" y="7837"/>
                    <a:pt x="1426" y="6868"/>
                    <a:pt x="0" y="5894"/>
                  </a:cubicBezTo>
                  <a:close/>
                </a:path>
              </a:pathLst>
            </a:custGeom>
            <a:solidFill>
              <a:srgbClr val="DEC3B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5" name="Google Shape;1995;p133"/>
            <p:cNvSpPr/>
            <p:nvPr/>
          </p:nvSpPr>
          <p:spPr>
            <a:xfrm>
              <a:off x="1435099" y="5524500"/>
              <a:ext cx="72526" cy="136218"/>
            </a:xfrm>
            <a:custGeom>
              <a:avLst/>
              <a:gdLst/>
              <a:ahLst/>
              <a:cxnLst/>
              <a:rect l="l" t="t" r="r" b="b"/>
              <a:pathLst>
                <a:path w="21569" h="21545" extrusionOk="0">
                  <a:moveTo>
                    <a:pt x="5483" y="10892"/>
                  </a:moveTo>
                  <a:cubicBezTo>
                    <a:pt x="5632" y="9540"/>
                    <a:pt x="5795" y="8188"/>
                    <a:pt x="5927" y="6835"/>
                  </a:cubicBezTo>
                  <a:cubicBezTo>
                    <a:pt x="6141" y="4646"/>
                    <a:pt x="6333" y="2456"/>
                    <a:pt x="6537" y="267"/>
                  </a:cubicBezTo>
                  <a:cubicBezTo>
                    <a:pt x="6543" y="206"/>
                    <a:pt x="6588" y="147"/>
                    <a:pt x="6654" y="0"/>
                  </a:cubicBezTo>
                  <a:cubicBezTo>
                    <a:pt x="7636" y="586"/>
                    <a:pt x="8531" y="1113"/>
                    <a:pt x="9410" y="1647"/>
                  </a:cubicBezTo>
                  <a:cubicBezTo>
                    <a:pt x="10924" y="2566"/>
                    <a:pt x="12405" y="3502"/>
                    <a:pt x="13951" y="4405"/>
                  </a:cubicBezTo>
                  <a:cubicBezTo>
                    <a:pt x="14328" y="4625"/>
                    <a:pt x="14867" y="4812"/>
                    <a:pt x="15399" y="4902"/>
                  </a:cubicBezTo>
                  <a:cubicBezTo>
                    <a:pt x="17073" y="5185"/>
                    <a:pt x="18778" y="5414"/>
                    <a:pt x="20471" y="5664"/>
                  </a:cubicBezTo>
                  <a:cubicBezTo>
                    <a:pt x="20812" y="5741"/>
                    <a:pt x="21154" y="5819"/>
                    <a:pt x="21569" y="5913"/>
                  </a:cubicBezTo>
                  <a:cubicBezTo>
                    <a:pt x="20158" y="6874"/>
                    <a:pt x="18796" y="7834"/>
                    <a:pt x="17361" y="8762"/>
                  </a:cubicBezTo>
                  <a:cubicBezTo>
                    <a:pt x="16883" y="9071"/>
                    <a:pt x="16719" y="9376"/>
                    <a:pt x="16710" y="9764"/>
                  </a:cubicBezTo>
                  <a:cubicBezTo>
                    <a:pt x="16641" y="12684"/>
                    <a:pt x="16113" y="15574"/>
                    <a:pt x="14405" y="18369"/>
                  </a:cubicBezTo>
                  <a:cubicBezTo>
                    <a:pt x="13190" y="20357"/>
                    <a:pt x="10549" y="21487"/>
                    <a:pt x="7106" y="21544"/>
                  </a:cubicBezTo>
                  <a:cubicBezTo>
                    <a:pt x="3705" y="21600"/>
                    <a:pt x="792" y="20277"/>
                    <a:pt x="100" y="18326"/>
                  </a:cubicBezTo>
                  <a:cubicBezTo>
                    <a:pt x="-31" y="17958"/>
                    <a:pt x="-30" y="17560"/>
                    <a:pt x="82" y="17191"/>
                  </a:cubicBezTo>
                  <a:cubicBezTo>
                    <a:pt x="145" y="16984"/>
                    <a:pt x="513" y="16687"/>
                    <a:pt x="832" y="16650"/>
                  </a:cubicBezTo>
                  <a:cubicBezTo>
                    <a:pt x="1178" y="16610"/>
                    <a:pt x="1638" y="16817"/>
                    <a:pt x="2027" y="16937"/>
                  </a:cubicBezTo>
                  <a:cubicBezTo>
                    <a:pt x="2177" y="16983"/>
                    <a:pt x="2266" y="17085"/>
                    <a:pt x="2543" y="17267"/>
                  </a:cubicBezTo>
                  <a:cubicBezTo>
                    <a:pt x="3819" y="16595"/>
                    <a:pt x="5093" y="15960"/>
                    <a:pt x="6282" y="15283"/>
                  </a:cubicBezTo>
                  <a:cubicBezTo>
                    <a:pt x="7024" y="14860"/>
                    <a:pt x="7166" y="14336"/>
                    <a:pt x="6722" y="13787"/>
                  </a:cubicBezTo>
                  <a:cubicBezTo>
                    <a:pt x="6648" y="13695"/>
                    <a:pt x="6620" y="13590"/>
                    <a:pt x="6524" y="13506"/>
                  </a:cubicBezTo>
                  <a:cubicBezTo>
                    <a:pt x="5613" y="12697"/>
                    <a:pt x="5126" y="11843"/>
                    <a:pt x="5483" y="10892"/>
                  </a:cubicBezTo>
                  <a:close/>
                </a:path>
              </a:pathLst>
            </a:custGeom>
            <a:solidFill>
              <a:srgbClr val="CDA99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6" name="Google Shape;1996;p133"/>
            <p:cNvSpPr/>
            <p:nvPr/>
          </p:nvSpPr>
          <p:spPr>
            <a:xfrm>
              <a:off x="1320799" y="5283200"/>
              <a:ext cx="37386" cy="110646"/>
            </a:xfrm>
            <a:custGeom>
              <a:avLst/>
              <a:gdLst/>
              <a:ahLst/>
              <a:cxnLst/>
              <a:rect l="l" t="t" r="r" b="b"/>
              <a:pathLst>
                <a:path w="20100" h="21600" extrusionOk="0">
                  <a:moveTo>
                    <a:pt x="4791" y="21600"/>
                  </a:moveTo>
                  <a:cubicBezTo>
                    <a:pt x="3177" y="20022"/>
                    <a:pt x="1524" y="18509"/>
                    <a:pt x="128" y="16966"/>
                  </a:cubicBezTo>
                  <a:cubicBezTo>
                    <a:pt x="-208" y="16595"/>
                    <a:pt x="196" y="16113"/>
                    <a:pt x="448" y="15697"/>
                  </a:cubicBezTo>
                  <a:cubicBezTo>
                    <a:pt x="2187" y="12820"/>
                    <a:pt x="5309" y="10115"/>
                    <a:pt x="8521" y="7429"/>
                  </a:cubicBezTo>
                  <a:cubicBezTo>
                    <a:pt x="11235" y="5158"/>
                    <a:pt x="14206" y="2928"/>
                    <a:pt x="17070" y="681"/>
                  </a:cubicBezTo>
                  <a:cubicBezTo>
                    <a:pt x="17300" y="501"/>
                    <a:pt x="17581" y="329"/>
                    <a:pt x="18062" y="0"/>
                  </a:cubicBezTo>
                  <a:cubicBezTo>
                    <a:pt x="18544" y="1196"/>
                    <a:pt x="18753" y="2249"/>
                    <a:pt x="19415" y="3262"/>
                  </a:cubicBezTo>
                  <a:cubicBezTo>
                    <a:pt x="21392" y="6286"/>
                    <a:pt x="18662" y="9103"/>
                    <a:pt x="16626" y="11937"/>
                  </a:cubicBezTo>
                  <a:cubicBezTo>
                    <a:pt x="14250" y="15245"/>
                    <a:pt x="10886" y="18418"/>
                    <a:pt x="5528" y="21268"/>
                  </a:cubicBezTo>
                  <a:cubicBezTo>
                    <a:pt x="5342" y="21367"/>
                    <a:pt x="5115" y="21455"/>
                    <a:pt x="4791" y="21600"/>
                  </a:cubicBezTo>
                  <a:close/>
                </a:path>
              </a:pathLst>
            </a:custGeom>
            <a:solidFill>
              <a:srgbClr val="DDC2B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7" name="Google Shape;1997;p133"/>
            <p:cNvSpPr/>
            <p:nvPr/>
          </p:nvSpPr>
          <p:spPr>
            <a:xfrm>
              <a:off x="1511299" y="5283199"/>
              <a:ext cx="36788" cy="109890"/>
            </a:xfrm>
            <a:custGeom>
              <a:avLst/>
              <a:gdLst/>
              <a:ahLst/>
              <a:cxnLst/>
              <a:rect l="l" t="t" r="r" b="b"/>
              <a:pathLst>
                <a:path w="20902" h="21600" extrusionOk="0">
                  <a:moveTo>
                    <a:pt x="16131" y="21600"/>
                  </a:moveTo>
                  <a:cubicBezTo>
                    <a:pt x="12857" y="20026"/>
                    <a:pt x="10523" y="18391"/>
                    <a:pt x="8512" y="16699"/>
                  </a:cubicBezTo>
                  <a:cubicBezTo>
                    <a:pt x="4357" y="13205"/>
                    <a:pt x="1683" y="9565"/>
                    <a:pt x="103" y="5837"/>
                  </a:cubicBezTo>
                  <a:cubicBezTo>
                    <a:pt x="-243" y="5020"/>
                    <a:pt x="370" y="4148"/>
                    <a:pt x="656" y="3306"/>
                  </a:cubicBezTo>
                  <a:cubicBezTo>
                    <a:pt x="1016" y="2245"/>
                    <a:pt x="1494" y="1188"/>
                    <a:pt x="1973" y="0"/>
                  </a:cubicBezTo>
                  <a:cubicBezTo>
                    <a:pt x="2354" y="186"/>
                    <a:pt x="2544" y="256"/>
                    <a:pt x="2658" y="338"/>
                  </a:cubicBezTo>
                  <a:cubicBezTo>
                    <a:pt x="8605" y="4630"/>
                    <a:pt x="14514" y="8928"/>
                    <a:pt x="18820" y="13462"/>
                  </a:cubicBezTo>
                  <a:cubicBezTo>
                    <a:pt x="19269" y="13936"/>
                    <a:pt x="19673" y="14414"/>
                    <a:pt x="20092" y="14891"/>
                  </a:cubicBezTo>
                  <a:cubicBezTo>
                    <a:pt x="21113" y="16051"/>
                    <a:pt x="21357" y="17168"/>
                    <a:pt x="19711" y="18328"/>
                  </a:cubicBezTo>
                  <a:cubicBezTo>
                    <a:pt x="18271" y="19343"/>
                    <a:pt x="17364" y="20449"/>
                    <a:pt x="16131" y="21600"/>
                  </a:cubicBezTo>
                  <a:close/>
                </a:path>
              </a:pathLst>
            </a:custGeom>
            <a:solidFill>
              <a:srgbClr val="CCA99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8" name="Google Shape;1998;p133"/>
            <p:cNvSpPr/>
            <p:nvPr/>
          </p:nvSpPr>
          <p:spPr>
            <a:xfrm>
              <a:off x="1409700" y="5676900"/>
              <a:ext cx="60156" cy="18179"/>
            </a:xfrm>
            <a:custGeom>
              <a:avLst/>
              <a:gdLst/>
              <a:ahLst/>
              <a:cxnLst/>
              <a:rect l="l" t="t" r="r" b="b"/>
              <a:pathLst>
                <a:path w="21600" h="19706" extrusionOk="0">
                  <a:moveTo>
                    <a:pt x="0" y="761"/>
                  </a:moveTo>
                  <a:cubicBezTo>
                    <a:pt x="1398" y="-731"/>
                    <a:pt x="2445" y="-36"/>
                    <a:pt x="3606" y="3436"/>
                  </a:cubicBezTo>
                  <a:cubicBezTo>
                    <a:pt x="6027" y="10676"/>
                    <a:pt x="9206" y="11490"/>
                    <a:pt x="12430" y="10503"/>
                  </a:cubicBezTo>
                  <a:cubicBezTo>
                    <a:pt x="14966" y="9726"/>
                    <a:pt x="17117" y="6686"/>
                    <a:pt x="18914" y="881"/>
                  </a:cubicBezTo>
                  <a:cubicBezTo>
                    <a:pt x="19365" y="-576"/>
                    <a:pt x="20634" y="269"/>
                    <a:pt x="21600" y="39"/>
                  </a:cubicBezTo>
                  <a:cubicBezTo>
                    <a:pt x="20510" y="12595"/>
                    <a:pt x="15417" y="20869"/>
                    <a:pt x="9662" y="19573"/>
                  </a:cubicBezTo>
                  <a:cubicBezTo>
                    <a:pt x="4527" y="18415"/>
                    <a:pt x="475" y="9873"/>
                    <a:pt x="0" y="761"/>
                  </a:cubicBezTo>
                  <a:close/>
                </a:path>
              </a:pathLst>
            </a:custGeom>
            <a:solidFill>
              <a:srgbClr val="C4A28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1999" name="Google Shape;1999;p133"/>
            <p:cNvSpPr/>
            <p:nvPr/>
          </p:nvSpPr>
          <p:spPr>
            <a:xfrm>
              <a:off x="1422399" y="5664200"/>
              <a:ext cx="23922" cy="7697"/>
            </a:xfrm>
            <a:custGeom>
              <a:avLst/>
              <a:gdLst/>
              <a:ahLst/>
              <a:cxnLst/>
              <a:rect l="l" t="t" r="r" b="b"/>
              <a:pathLst>
                <a:path w="21600" h="15395" extrusionOk="0">
                  <a:moveTo>
                    <a:pt x="0" y="8107"/>
                  </a:moveTo>
                  <a:cubicBezTo>
                    <a:pt x="6369" y="-3064"/>
                    <a:pt x="16231" y="-2270"/>
                    <a:pt x="21600" y="7911"/>
                  </a:cubicBezTo>
                  <a:cubicBezTo>
                    <a:pt x="18319" y="17146"/>
                    <a:pt x="5288" y="18536"/>
                    <a:pt x="0" y="8107"/>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0" name="Google Shape;2000;p133"/>
            <p:cNvSpPr/>
            <p:nvPr/>
          </p:nvSpPr>
          <p:spPr>
            <a:xfrm>
              <a:off x="1422399" y="5765799"/>
              <a:ext cx="432" cy="324"/>
            </a:xfrm>
            <a:custGeom>
              <a:avLst/>
              <a:gdLst/>
              <a:ahLst/>
              <a:cxnLst/>
              <a:rect l="l" t="t" r="r" b="b"/>
              <a:pathLst>
                <a:path w="21600" h="21600" extrusionOk="0">
                  <a:moveTo>
                    <a:pt x="21600" y="21600"/>
                  </a:moveTo>
                  <a:cubicBezTo>
                    <a:pt x="12700" y="16928"/>
                    <a:pt x="5495" y="9720"/>
                    <a:pt x="0" y="0"/>
                  </a:cubicBezTo>
                  <a:cubicBezTo>
                    <a:pt x="11675" y="327"/>
                    <a:pt x="18865" y="7510"/>
                    <a:pt x="21600" y="2160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1" name="Google Shape;2001;p133"/>
            <p:cNvSpPr/>
            <p:nvPr/>
          </p:nvSpPr>
          <p:spPr>
            <a:xfrm>
              <a:off x="1422400" y="5765800"/>
              <a:ext cx="702" cy="540"/>
            </a:xfrm>
            <a:custGeom>
              <a:avLst/>
              <a:gdLst/>
              <a:ahLst/>
              <a:cxnLst/>
              <a:rect l="l" t="t" r="r" b="b"/>
              <a:pathLst>
                <a:path w="21600" h="21600" extrusionOk="0">
                  <a:moveTo>
                    <a:pt x="21600" y="21600"/>
                  </a:moveTo>
                  <a:cubicBezTo>
                    <a:pt x="14399" y="14400"/>
                    <a:pt x="7198" y="7200"/>
                    <a:pt x="0" y="0"/>
                  </a:cubicBezTo>
                  <a:cubicBezTo>
                    <a:pt x="7198" y="7200"/>
                    <a:pt x="14399" y="14400"/>
                    <a:pt x="21600" y="2160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2" name="Google Shape;2002;p133"/>
            <p:cNvSpPr/>
            <p:nvPr/>
          </p:nvSpPr>
          <p:spPr>
            <a:xfrm>
              <a:off x="1358899" y="5486400"/>
              <a:ext cx="53244" cy="26091"/>
            </a:xfrm>
            <a:custGeom>
              <a:avLst/>
              <a:gdLst/>
              <a:ahLst/>
              <a:cxnLst/>
              <a:rect l="l" t="t" r="r" b="b"/>
              <a:pathLst>
                <a:path w="21600" h="20070" extrusionOk="0">
                  <a:moveTo>
                    <a:pt x="16451" y="19"/>
                  </a:moveTo>
                  <a:cubicBezTo>
                    <a:pt x="18119" y="19"/>
                    <a:pt x="19787" y="19"/>
                    <a:pt x="21600" y="19"/>
                  </a:cubicBezTo>
                  <a:cubicBezTo>
                    <a:pt x="21483" y="6581"/>
                    <a:pt x="20226" y="11866"/>
                    <a:pt x="17506" y="15597"/>
                  </a:cubicBezTo>
                  <a:cubicBezTo>
                    <a:pt x="13745" y="20757"/>
                    <a:pt x="9671" y="21600"/>
                    <a:pt x="5540" y="17356"/>
                  </a:cubicBezTo>
                  <a:cubicBezTo>
                    <a:pt x="2054" y="13773"/>
                    <a:pt x="194" y="8049"/>
                    <a:pt x="0" y="0"/>
                  </a:cubicBezTo>
                  <a:cubicBezTo>
                    <a:pt x="1446" y="0"/>
                    <a:pt x="2800" y="0"/>
                    <a:pt x="4153" y="0"/>
                  </a:cubicBezTo>
                  <a:cubicBezTo>
                    <a:pt x="4243" y="6810"/>
                    <a:pt x="6804" y="11854"/>
                    <a:pt x="10226" y="11963"/>
                  </a:cubicBezTo>
                  <a:cubicBezTo>
                    <a:pt x="13628" y="12071"/>
                    <a:pt x="16233" y="7073"/>
                    <a:pt x="16451" y="19"/>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3" name="Google Shape;2003;p133"/>
            <p:cNvSpPr/>
            <p:nvPr/>
          </p:nvSpPr>
          <p:spPr>
            <a:xfrm>
              <a:off x="1371599" y="5460999"/>
              <a:ext cx="43110" cy="18038"/>
            </a:xfrm>
            <a:custGeom>
              <a:avLst/>
              <a:gdLst/>
              <a:ahLst/>
              <a:cxnLst/>
              <a:rect l="l" t="t" r="r" b="b"/>
              <a:pathLst>
                <a:path w="21555" h="20498" extrusionOk="0">
                  <a:moveTo>
                    <a:pt x="21555" y="20484"/>
                  </a:moveTo>
                  <a:cubicBezTo>
                    <a:pt x="19520" y="20484"/>
                    <a:pt x="17954" y="20483"/>
                    <a:pt x="16388" y="20484"/>
                  </a:cubicBezTo>
                  <a:cubicBezTo>
                    <a:pt x="12685" y="20485"/>
                    <a:pt x="8981" y="20488"/>
                    <a:pt x="5277" y="20490"/>
                  </a:cubicBezTo>
                  <a:cubicBezTo>
                    <a:pt x="4906" y="20490"/>
                    <a:pt x="4535" y="20517"/>
                    <a:pt x="4166" y="20473"/>
                  </a:cubicBezTo>
                  <a:cubicBezTo>
                    <a:pt x="2668" y="20292"/>
                    <a:pt x="56" y="11731"/>
                    <a:pt x="2" y="6842"/>
                  </a:cubicBezTo>
                  <a:cubicBezTo>
                    <a:pt x="-45" y="2651"/>
                    <a:pt x="1003" y="687"/>
                    <a:pt x="3538" y="164"/>
                  </a:cubicBezTo>
                  <a:cubicBezTo>
                    <a:pt x="9585" y="-1083"/>
                    <a:pt x="14389" y="4923"/>
                    <a:pt x="18705" y="13653"/>
                  </a:cubicBezTo>
                  <a:cubicBezTo>
                    <a:pt x="19626" y="15515"/>
                    <a:pt x="20411" y="17722"/>
                    <a:pt x="21555" y="20484"/>
                  </a:cubicBezTo>
                  <a:close/>
                </a:path>
              </a:pathLst>
            </a:custGeom>
            <a:solidFill>
              <a:srgbClr val="DDC3B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4" name="Google Shape;2004;p133"/>
            <p:cNvSpPr/>
            <p:nvPr/>
          </p:nvSpPr>
          <p:spPr>
            <a:xfrm>
              <a:off x="1371600" y="5486400"/>
              <a:ext cx="30294" cy="15576"/>
            </a:xfrm>
            <a:custGeom>
              <a:avLst/>
              <a:gdLst/>
              <a:ahLst/>
              <a:cxnLst/>
              <a:rect l="l" t="t" r="r" b="b"/>
              <a:pathLst>
                <a:path w="21600" h="21410" extrusionOk="0">
                  <a:moveTo>
                    <a:pt x="21600" y="82"/>
                  </a:moveTo>
                  <a:cubicBezTo>
                    <a:pt x="21216" y="12676"/>
                    <a:pt x="16641" y="21600"/>
                    <a:pt x="10667" y="21407"/>
                  </a:cubicBezTo>
                  <a:cubicBezTo>
                    <a:pt x="4656" y="21212"/>
                    <a:pt x="159" y="12207"/>
                    <a:pt x="0" y="48"/>
                  </a:cubicBezTo>
                  <a:cubicBezTo>
                    <a:pt x="3029" y="32"/>
                    <a:pt x="6059" y="16"/>
                    <a:pt x="9088" y="0"/>
                  </a:cubicBezTo>
                  <a:cubicBezTo>
                    <a:pt x="10315" y="5265"/>
                    <a:pt x="10067" y="6584"/>
                    <a:pt x="7142" y="10339"/>
                  </a:cubicBezTo>
                  <a:cubicBezTo>
                    <a:pt x="8386" y="15961"/>
                    <a:pt x="10819" y="18182"/>
                    <a:pt x="13430" y="16078"/>
                  </a:cubicBezTo>
                  <a:cubicBezTo>
                    <a:pt x="15899" y="14089"/>
                    <a:pt x="16959" y="8969"/>
                    <a:pt x="15931" y="3734"/>
                  </a:cubicBezTo>
                  <a:cubicBezTo>
                    <a:pt x="15675" y="2428"/>
                    <a:pt x="15235" y="1256"/>
                    <a:pt x="14879" y="23"/>
                  </a:cubicBezTo>
                  <a:cubicBezTo>
                    <a:pt x="17119" y="43"/>
                    <a:pt x="19360" y="62"/>
                    <a:pt x="21600" y="82"/>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5" name="Google Shape;2005;p133"/>
            <p:cNvSpPr/>
            <p:nvPr/>
          </p:nvSpPr>
          <p:spPr>
            <a:xfrm>
              <a:off x="1384299" y="5486400"/>
              <a:ext cx="12876" cy="12268"/>
            </a:xfrm>
            <a:custGeom>
              <a:avLst/>
              <a:gdLst/>
              <a:ahLst/>
              <a:cxnLst/>
              <a:rect l="l" t="t" r="r" b="b"/>
              <a:pathLst>
                <a:path w="20197" h="20029" extrusionOk="0">
                  <a:moveTo>
                    <a:pt x="17023" y="28"/>
                  </a:moveTo>
                  <a:cubicBezTo>
                    <a:pt x="17806" y="1493"/>
                    <a:pt x="18774" y="2885"/>
                    <a:pt x="19338" y="4435"/>
                  </a:cubicBezTo>
                  <a:cubicBezTo>
                    <a:pt x="21600" y="10655"/>
                    <a:pt x="19267" y="16738"/>
                    <a:pt x="13836" y="19101"/>
                  </a:cubicBezTo>
                  <a:cubicBezTo>
                    <a:pt x="8090" y="21600"/>
                    <a:pt x="2736" y="18962"/>
                    <a:pt x="0" y="12282"/>
                  </a:cubicBezTo>
                  <a:cubicBezTo>
                    <a:pt x="6436" y="7821"/>
                    <a:pt x="6982" y="6255"/>
                    <a:pt x="4282" y="0"/>
                  </a:cubicBezTo>
                  <a:cubicBezTo>
                    <a:pt x="8529" y="9"/>
                    <a:pt x="12776" y="19"/>
                    <a:pt x="17023" y="28"/>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6" name="Google Shape;2006;p133"/>
            <p:cNvSpPr/>
            <p:nvPr/>
          </p:nvSpPr>
          <p:spPr>
            <a:xfrm>
              <a:off x="1460499" y="5486399"/>
              <a:ext cx="53239" cy="26036"/>
            </a:xfrm>
            <a:custGeom>
              <a:avLst/>
              <a:gdLst/>
              <a:ahLst/>
              <a:cxnLst/>
              <a:rect l="l" t="t" r="r" b="b"/>
              <a:pathLst>
                <a:path w="21232" h="21254" extrusionOk="0">
                  <a:moveTo>
                    <a:pt x="16171" y="15"/>
                  </a:moveTo>
                  <a:cubicBezTo>
                    <a:pt x="17800" y="15"/>
                    <a:pt x="19429" y="15"/>
                    <a:pt x="21160" y="15"/>
                  </a:cubicBezTo>
                  <a:cubicBezTo>
                    <a:pt x="21489" y="4902"/>
                    <a:pt x="20662" y="8955"/>
                    <a:pt x="19313" y="12380"/>
                  </a:cubicBezTo>
                  <a:cubicBezTo>
                    <a:pt x="17045" y="18142"/>
                    <a:pt x="14071" y="21584"/>
                    <a:pt x="10354" y="21229"/>
                  </a:cubicBezTo>
                  <a:cubicBezTo>
                    <a:pt x="5712" y="20786"/>
                    <a:pt x="2280" y="15374"/>
                    <a:pt x="600" y="7055"/>
                  </a:cubicBezTo>
                  <a:cubicBezTo>
                    <a:pt x="284" y="5492"/>
                    <a:pt x="188" y="3734"/>
                    <a:pt x="28" y="2051"/>
                  </a:cubicBezTo>
                  <a:cubicBezTo>
                    <a:pt x="-111" y="581"/>
                    <a:pt x="271" y="-16"/>
                    <a:pt x="953" y="0"/>
                  </a:cubicBezTo>
                  <a:cubicBezTo>
                    <a:pt x="2007" y="26"/>
                    <a:pt x="3061" y="44"/>
                    <a:pt x="4116" y="65"/>
                  </a:cubicBezTo>
                  <a:cubicBezTo>
                    <a:pt x="4158" y="832"/>
                    <a:pt x="4181" y="1605"/>
                    <a:pt x="4246" y="2363"/>
                  </a:cubicBezTo>
                  <a:cubicBezTo>
                    <a:pt x="4796" y="8752"/>
                    <a:pt x="7560" y="13200"/>
                    <a:pt x="10619" y="12634"/>
                  </a:cubicBezTo>
                  <a:cubicBezTo>
                    <a:pt x="13890" y="12030"/>
                    <a:pt x="16195" y="6791"/>
                    <a:pt x="16171" y="15"/>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7" name="Google Shape;2007;p133"/>
            <p:cNvSpPr/>
            <p:nvPr/>
          </p:nvSpPr>
          <p:spPr>
            <a:xfrm>
              <a:off x="1460500" y="5460999"/>
              <a:ext cx="43174" cy="18229"/>
            </a:xfrm>
            <a:custGeom>
              <a:avLst/>
              <a:gdLst/>
              <a:ahLst/>
              <a:cxnLst/>
              <a:rect l="l" t="t" r="r" b="b"/>
              <a:pathLst>
                <a:path w="21112" h="21509" extrusionOk="0">
                  <a:moveTo>
                    <a:pt x="0" y="21503"/>
                  </a:moveTo>
                  <a:cubicBezTo>
                    <a:pt x="4520" y="8903"/>
                    <a:pt x="9597" y="629"/>
                    <a:pt x="16376" y="9"/>
                  </a:cubicBezTo>
                  <a:cubicBezTo>
                    <a:pt x="17188" y="-65"/>
                    <a:pt x="18029" y="320"/>
                    <a:pt x="18823" y="806"/>
                  </a:cubicBezTo>
                  <a:cubicBezTo>
                    <a:pt x="20788" y="2008"/>
                    <a:pt x="21600" y="5299"/>
                    <a:pt x="20816" y="9831"/>
                  </a:cubicBezTo>
                  <a:cubicBezTo>
                    <a:pt x="20188" y="13464"/>
                    <a:pt x="19238" y="16803"/>
                    <a:pt x="18322" y="20097"/>
                  </a:cubicBezTo>
                  <a:cubicBezTo>
                    <a:pt x="18095" y="20915"/>
                    <a:pt x="17448" y="21438"/>
                    <a:pt x="16992" y="21445"/>
                  </a:cubicBezTo>
                  <a:cubicBezTo>
                    <a:pt x="11455" y="21535"/>
                    <a:pt x="5917" y="21503"/>
                    <a:pt x="0" y="21503"/>
                  </a:cubicBezTo>
                  <a:close/>
                </a:path>
              </a:pathLst>
            </a:custGeom>
            <a:solidFill>
              <a:srgbClr val="CBA993"/>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8" name="Google Shape;2008;p133"/>
            <p:cNvSpPr/>
            <p:nvPr/>
          </p:nvSpPr>
          <p:spPr>
            <a:xfrm>
              <a:off x="1460499" y="5486400"/>
              <a:ext cx="30232" cy="15513"/>
            </a:xfrm>
            <a:custGeom>
              <a:avLst/>
              <a:gdLst/>
              <a:ahLst/>
              <a:cxnLst/>
              <a:rect l="l" t="t" r="r" b="b"/>
              <a:pathLst>
                <a:path w="21556" h="20753" extrusionOk="0">
                  <a:moveTo>
                    <a:pt x="21556" y="0"/>
                  </a:moveTo>
                  <a:cubicBezTo>
                    <a:pt x="21600" y="11101"/>
                    <a:pt x="17479" y="19684"/>
                    <a:pt x="11629" y="20674"/>
                  </a:cubicBezTo>
                  <a:cubicBezTo>
                    <a:pt x="6160" y="21600"/>
                    <a:pt x="1217" y="14313"/>
                    <a:pt x="234" y="3846"/>
                  </a:cubicBezTo>
                  <a:cubicBezTo>
                    <a:pt x="117" y="2604"/>
                    <a:pt x="76" y="1337"/>
                    <a:pt x="0" y="82"/>
                  </a:cubicBezTo>
                  <a:cubicBezTo>
                    <a:pt x="3088" y="66"/>
                    <a:pt x="6176" y="51"/>
                    <a:pt x="9263" y="35"/>
                  </a:cubicBezTo>
                  <a:cubicBezTo>
                    <a:pt x="9414" y="1796"/>
                    <a:pt x="9945" y="3873"/>
                    <a:pt x="9623" y="5243"/>
                  </a:cubicBezTo>
                  <a:cubicBezTo>
                    <a:pt x="9165" y="7189"/>
                    <a:pt x="8080" y="8616"/>
                    <a:pt x="7173" y="10445"/>
                  </a:cubicBezTo>
                  <a:cubicBezTo>
                    <a:pt x="7839" y="13462"/>
                    <a:pt x="9024" y="15783"/>
                    <a:pt x="11042" y="16166"/>
                  </a:cubicBezTo>
                  <a:cubicBezTo>
                    <a:pt x="13105" y="16557"/>
                    <a:pt x="14771" y="15210"/>
                    <a:pt x="15747" y="11716"/>
                  </a:cubicBezTo>
                  <a:cubicBezTo>
                    <a:pt x="16924" y="7503"/>
                    <a:pt x="16366" y="3600"/>
                    <a:pt x="14872" y="13"/>
                  </a:cubicBezTo>
                  <a:cubicBezTo>
                    <a:pt x="17100" y="9"/>
                    <a:pt x="19328" y="5"/>
                    <a:pt x="21556" y="0"/>
                  </a:cubicBezTo>
                  <a:close/>
                </a:path>
              </a:pathLst>
            </a:custGeom>
            <a:solidFill>
              <a:srgbClr val="F9F9F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09" name="Google Shape;2009;p133"/>
            <p:cNvSpPr/>
            <p:nvPr/>
          </p:nvSpPr>
          <p:spPr>
            <a:xfrm>
              <a:off x="1473199" y="5486400"/>
              <a:ext cx="12902" cy="12123"/>
            </a:xfrm>
            <a:custGeom>
              <a:avLst/>
              <a:gdLst/>
              <a:ahLst/>
              <a:cxnLst/>
              <a:rect l="l" t="t" r="r" b="b"/>
              <a:pathLst>
                <a:path w="20398" h="21175" extrusionOk="0">
                  <a:moveTo>
                    <a:pt x="17055" y="0"/>
                  </a:moveTo>
                  <a:cubicBezTo>
                    <a:pt x="20365" y="4682"/>
                    <a:pt x="21600" y="9779"/>
                    <a:pt x="18994" y="15279"/>
                  </a:cubicBezTo>
                  <a:cubicBezTo>
                    <a:pt x="16832" y="19842"/>
                    <a:pt x="13140" y="21600"/>
                    <a:pt x="8572" y="21089"/>
                  </a:cubicBezTo>
                  <a:cubicBezTo>
                    <a:pt x="4099" y="20590"/>
                    <a:pt x="1476" y="17559"/>
                    <a:pt x="0" y="13621"/>
                  </a:cubicBezTo>
                  <a:cubicBezTo>
                    <a:pt x="2009" y="11232"/>
                    <a:pt x="4413" y="9369"/>
                    <a:pt x="5427" y="6828"/>
                  </a:cubicBezTo>
                  <a:cubicBezTo>
                    <a:pt x="6141" y="5039"/>
                    <a:pt x="4964" y="2328"/>
                    <a:pt x="4631" y="28"/>
                  </a:cubicBezTo>
                  <a:cubicBezTo>
                    <a:pt x="8772" y="19"/>
                    <a:pt x="12914" y="9"/>
                    <a:pt x="17055" y="0"/>
                  </a:cubicBezTo>
                  <a:close/>
                </a:path>
              </a:pathLst>
            </a:custGeom>
            <a:solidFill>
              <a:srgbClr val="44436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010" name="Google Shape;2010;p133"/>
          <p:cNvGrpSpPr/>
          <p:nvPr/>
        </p:nvGrpSpPr>
        <p:grpSpPr>
          <a:xfrm>
            <a:off x="1790626" y="1912377"/>
            <a:ext cx="568331" cy="108618"/>
            <a:chOff x="4978399" y="5372099"/>
            <a:chExt cx="1471216" cy="281175"/>
          </a:xfrm>
        </p:grpSpPr>
        <p:sp>
          <p:nvSpPr>
            <p:cNvPr id="2011" name="Google Shape;2011;p133"/>
            <p:cNvSpPr/>
            <p:nvPr/>
          </p:nvSpPr>
          <p:spPr>
            <a:xfrm>
              <a:off x="5410200" y="5397499"/>
              <a:ext cx="301102" cy="255775"/>
            </a:xfrm>
            <a:custGeom>
              <a:avLst/>
              <a:gdLst/>
              <a:ahLst/>
              <a:cxnLst/>
              <a:rect l="l" t="t" r="r" b="b"/>
              <a:pathLst>
                <a:path w="21596" h="21548" extrusionOk="0">
                  <a:moveTo>
                    <a:pt x="7036" y="8873"/>
                  </a:moveTo>
                  <a:cubicBezTo>
                    <a:pt x="7030" y="8931"/>
                    <a:pt x="7023" y="8968"/>
                    <a:pt x="7023" y="9005"/>
                  </a:cubicBezTo>
                  <a:cubicBezTo>
                    <a:pt x="7025" y="11005"/>
                    <a:pt x="7023" y="13004"/>
                    <a:pt x="7035" y="15004"/>
                  </a:cubicBezTo>
                  <a:cubicBezTo>
                    <a:pt x="7037" y="15315"/>
                    <a:pt x="7084" y="15633"/>
                    <a:pt x="7151" y="15936"/>
                  </a:cubicBezTo>
                  <a:cubicBezTo>
                    <a:pt x="7350" y="16831"/>
                    <a:pt x="7912" y="17214"/>
                    <a:pt x="8646" y="17278"/>
                  </a:cubicBezTo>
                  <a:cubicBezTo>
                    <a:pt x="9372" y="17341"/>
                    <a:pt x="10094" y="17313"/>
                    <a:pt x="10786" y="16861"/>
                  </a:cubicBezTo>
                  <a:cubicBezTo>
                    <a:pt x="10786" y="17010"/>
                    <a:pt x="10786" y="17139"/>
                    <a:pt x="10786" y="17267"/>
                  </a:cubicBezTo>
                  <a:cubicBezTo>
                    <a:pt x="10786" y="18424"/>
                    <a:pt x="10778" y="19582"/>
                    <a:pt x="10792" y="20740"/>
                  </a:cubicBezTo>
                  <a:cubicBezTo>
                    <a:pt x="10796" y="20995"/>
                    <a:pt x="10716" y="21083"/>
                    <a:pt x="10524" y="21147"/>
                  </a:cubicBezTo>
                  <a:cubicBezTo>
                    <a:pt x="9422" y="21520"/>
                    <a:pt x="8298" y="21592"/>
                    <a:pt x="7163" y="21518"/>
                  </a:cubicBezTo>
                  <a:cubicBezTo>
                    <a:pt x="6435" y="21471"/>
                    <a:pt x="5727" y="21319"/>
                    <a:pt x="5051" y="20986"/>
                  </a:cubicBezTo>
                  <a:cubicBezTo>
                    <a:pt x="3566" y="20254"/>
                    <a:pt x="2782" y="18909"/>
                    <a:pt x="2742" y="17054"/>
                  </a:cubicBezTo>
                  <a:cubicBezTo>
                    <a:pt x="2687" y="14453"/>
                    <a:pt x="2723" y="11850"/>
                    <a:pt x="2720" y="9247"/>
                  </a:cubicBezTo>
                  <a:cubicBezTo>
                    <a:pt x="2720" y="9133"/>
                    <a:pt x="2720" y="9019"/>
                    <a:pt x="2720" y="8872"/>
                  </a:cubicBezTo>
                  <a:cubicBezTo>
                    <a:pt x="1813" y="8872"/>
                    <a:pt x="915" y="8872"/>
                    <a:pt x="0" y="8872"/>
                  </a:cubicBezTo>
                  <a:cubicBezTo>
                    <a:pt x="0" y="7515"/>
                    <a:pt x="0" y="6191"/>
                    <a:pt x="0" y="4843"/>
                  </a:cubicBezTo>
                  <a:cubicBezTo>
                    <a:pt x="895" y="4843"/>
                    <a:pt x="1787" y="4843"/>
                    <a:pt x="2711" y="4843"/>
                  </a:cubicBezTo>
                  <a:cubicBezTo>
                    <a:pt x="2711" y="3218"/>
                    <a:pt x="2711" y="1617"/>
                    <a:pt x="2711" y="0"/>
                  </a:cubicBezTo>
                  <a:cubicBezTo>
                    <a:pt x="4157" y="0"/>
                    <a:pt x="5571" y="0"/>
                    <a:pt x="7018" y="0"/>
                  </a:cubicBezTo>
                  <a:cubicBezTo>
                    <a:pt x="7018" y="1606"/>
                    <a:pt x="7018" y="3205"/>
                    <a:pt x="7018" y="4817"/>
                  </a:cubicBezTo>
                  <a:cubicBezTo>
                    <a:pt x="9197" y="4817"/>
                    <a:pt x="11344" y="4817"/>
                    <a:pt x="13515" y="4817"/>
                  </a:cubicBezTo>
                  <a:cubicBezTo>
                    <a:pt x="13515" y="3214"/>
                    <a:pt x="13515" y="1621"/>
                    <a:pt x="13515" y="6"/>
                  </a:cubicBezTo>
                  <a:cubicBezTo>
                    <a:pt x="14951" y="6"/>
                    <a:pt x="16362" y="6"/>
                    <a:pt x="17802" y="6"/>
                  </a:cubicBezTo>
                  <a:cubicBezTo>
                    <a:pt x="17802" y="1603"/>
                    <a:pt x="17802" y="3195"/>
                    <a:pt x="17802" y="4819"/>
                  </a:cubicBezTo>
                  <a:cubicBezTo>
                    <a:pt x="19071" y="4819"/>
                    <a:pt x="20313" y="4819"/>
                    <a:pt x="21572" y="4819"/>
                  </a:cubicBezTo>
                  <a:cubicBezTo>
                    <a:pt x="21572" y="6174"/>
                    <a:pt x="21572" y="7498"/>
                    <a:pt x="21572" y="8851"/>
                  </a:cubicBezTo>
                  <a:cubicBezTo>
                    <a:pt x="20329" y="8851"/>
                    <a:pt x="19087" y="8851"/>
                    <a:pt x="17831" y="8851"/>
                  </a:cubicBezTo>
                  <a:cubicBezTo>
                    <a:pt x="17822" y="8921"/>
                    <a:pt x="17812" y="8965"/>
                    <a:pt x="17812" y="9009"/>
                  </a:cubicBezTo>
                  <a:cubicBezTo>
                    <a:pt x="17818" y="11027"/>
                    <a:pt x="17821" y="13046"/>
                    <a:pt x="17837" y="15064"/>
                  </a:cubicBezTo>
                  <a:cubicBezTo>
                    <a:pt x="17840" y="15356"/>
                    <a:pt x="17889" y="15654"/>
                    <a:pt x="17953" y="15938"/>
                  </a:cubicBezTo>
                  <a:cubicBezTo>
                    <a:pt x="18137" y="16762"/>
                    <a:pt x="18613" y="17190"/>
                    <a:pt x="19474" y="17281"/>
                  </a:cubicBezTo>
                  <a:cubicBezTo>
                    <a:pt x="20022" y="17338"/>
                    <a:pt x="20874" y="17335"/>
                    <a:pt x="21588" y="16862"/>
                  </a:cubicBezTo>
                  <a:cubicBezTo>
                    <a:pt x="21588" y="16978"/>
                    <a:pt x="21588" y="17078"/>
                    <a:pt x="21588" y="17178"/>
                  </a:cubicBezTo>
                  <a:cubicBezTo>
                    <a:pt x="21588" y="18355"/>
                    <a:pt x="21577" y="19532"/>
                    <a:pt x="21596" y="20708"/>
                  </a:cubicBezTo>
                  <a:cubicBezTo>
                    <a:pt x="21600" y="20991"/>
                    <a:pt x="21512" y="21084"/>
                    <a:pt x="21304" y="21154"/>
                  </a:cubicBezTo>
                  <a:cubicBezTo>
                    <a:pt x="20194" y="21526"/>
                    <a:pt x="19060" y="21600"/>
                    <a:pt x="17917" y="21517"/>
                  </a:cubicBezTo>
                  <a:cubicBezTo>
                    <a:pt x="17067" y="21456"/>
                    <a:pt x="16241" y="21259"/>
                    <a:pt x="15479" y="20782"/>
                  </a:cubicBezTo>
                  <a:cubicBezTo>
                    <a:pt x="14221" y="19994"/>
                    <a:pt x="13575" y="18722"/>
                    <a:pt x="13543" y="17089"/>
                  </a:cubicBezTo>
                  <a:cubicBezTo>
                    <a:pt x="13493" y="14469"/>
                    <a:pt x="13525" y="11847"/>
                    <a:pt x="13523" y="9225"/>
                  </a:cubicBezTo>
                  <a:cubicBezTo>
                    <a:pt x="13522" y="9113"/>
                    <a:pt x="13523" y="9000"/>
                    <a:pt x="13523" y="8873"/>
                  </a:cubicBezTo>
                  <a:cubicBezTo>
                    <a:pt x="11351" y="8873"/>
                    <a:pt x="9205" y="8873"/>
                    <a:pt x="7036" y="8873"/>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2" name="Google Shape;2012;p133"/>
            <p:cNvSpPr/>
            <p:nvPr/>
          </p:nvSpPr>
          <p:spPr>
            <a:xfrm>
              <a:off x="6095999" y="5448300"/>
              <a:ext cx="198587" cy="203469"/>
            </a:xfrm>
            <a:custGeom>
              <a:avLst/>
              <a:gdLst/>
              <a:ahLst/>
              <a:cxnLst/>
              <a:rect l="l" t="t" r="r" b="b"/>
              <a:pathLst>
                <a:path w="21411" h="21250" extrusionOk="0">
                  <a:moveTo>
                    <a:pt x="6469" y="8316"/>
                  </a:moveTo>
                  <a:cubicBezTo>
                    <a:pt x="9322" y="8316"/>
                    <a:pt x="12119" y="8316"/>
                    <a:pt x="14946" y="8316"/>
                  </a:cubicBezTo>
                  <a:cubicBezTo>
                    <a:pt x="14935" y="7094"/>
                    <a:pt x="14470" y="6105"/>
                    <a:pt x="13503" y="5360"/>
                  </a:cubicBezTo>
                  <a:cubicBezTo>
                    <a:pt x="12005" y="4207"/>
                    <a:pt x="9606" y="4258"/>
                    <a:pt x="8045" y="5460"/>
                  </a:cubicBezTo>
                  <a:cubicBezTo>
                    <a:pt x="7107" y="6183"/>
                    <a:pt x="6613" y="7139"/>
                    <a:pt x="6469" y="8316"/>
                  </a:cubicBezTo>
                  <a:close/>
                  <a:moveTo>
                    <a:pt x="15909" y="14037"/>
                  </a:moveTo>
                  <a:cubicBezTo>
                    <a:pt x="17423" y="15112"/>
                    <a:pt x="18902" y="16162"/>
                    <a:pt x="20437" y="17252"/>
                  </a:cubicBezTo>
                  <a:cubicBezTo>
                    <a:pt x="20205" y="17506"/>
                    <a:pt x="19997" y="17760"/>
                    <a:pt x="19762" y="17989"/>
                  </a:cubicBezTo>
                  <a:cubicBezTo>
                    <a:pt x="17806" y="19899"/>
                    <a:pt x="15427" y="20958"/>
                    <a:pt x="12673" y="21194"/>
                  </a:cubicBezTo>
                  <a:cubicBezTo>
                    <a:pt x="9689" y="21450"/>
                    <a:pt x="6900" y="20846"/>
                    <a:pt x="4427" y="19166"/>
                  </a:cubicBezTo>
                  <a:cubicBezTo>
                    <a:pt x="1846" y="17412"/>
                    <a:pt x="428" y="14967"/>
                    <a:pt x="83" y="11943"/>
                  </a:cubicBezTo>
                  <a:cubicBezTo>
                    <a:pt x="-188" y="9572"/>
                    <a:pt x="187" y="7307"/>
                    <a:pt x="1447" y="5233"/>
                  </a:cubicBezTo>
                  <a:cubicBezTo>
                    <a:pt x="3068" y="2566"/>
                    <a:pt x="5537" y="1020"/>
                    <a:pt x="8607" y="342"/>
                  </a:cubicBezTo>
                  <a:cubicBezTo>
                    <a:pt x="10638" y="-107"/>
                    <a:pt x="12687" y="-150"/>
                    <a:pt x="14700" y="435"/>
                  </a:cubicBezTo>
                  <a:cubicBezTo>
                    <a:pt x="17879" y="1360"/>
                    <a:pt x="19818" y="3489"/>
                    <a:pt x="20807" y="6494"/>
                  </a:cubicBezTo>
                  <a:cubicBezTo>
                    <a:pt x="21237" y="7802"/>
                    <a:pt x="21405" y="9151"/>
                    <a:pt x="21410" y="10521"/>
                  </a:cubicBezTo>
                  <a:cubicBezTo>
                    <a:pt x="21412" y="11207"/>
                    <a:pt x="21410" y="11892"/>
                    <a:pt x="21410" y="12611"/>
                  </a:cubicBezTo>
                  <a:cubicBezTo>
                    <a:pt x="16423" y="12611"/>
                    <a:pt x="11470" y="12611"/>
                    <a:pt x="6466" y="12611"/>
                  </a:cubicBezTo>
                  <a:cubicBezTo>
                    <a:pt x="6911" y="14348"/>
                    <a:pt x="7841" y="15658"/>
                    <a:pt x="9601" y="16205"/>
                  </a:cubicBezTo>
                  <a:cubicBezTo>
                    <a:pt x="12224" y="17020"/>
                    <a:pt x="14286" y="16118"/>
                    <a:pt x="15909" y="14037"/>
                  </a:cubicBezTo>
                  <a:close/>
                </a:path>
              </a:pathLst>
            </a:custGeom>
            <a:solidFill>
              <a:srgbClr val="0F4D8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3" name="Google Shape;2013;p133"/>
            <p:cNvSpPr/>
            <p:nvPr/>
          </p:nvSpPr>
          <p:spPr>
            <a:xfrm>
              <a:off x="5206999" y="5448299"/>
              <a:ext cx="198804" cy="203495"/>
            </a:xfrm>
            <a:custGeom>
              <a:avLst/>
              <a:gdLst/>
              <a:ahLst/>
              <a:cxnLst/>
              <a:rect l="l" t="t" r="r" b="b"/>
              <a:pathLst>
                <a:path w="21371" h="21225" extrusionOk="0">
                  <a:moveTo>
                    <a:pt x="14919" y="8318"/>
                  </a:moveTo>
                  <a:cubicBezTo>
                    <a:pt x="14900" y="7358"/>
                    <a:pt x="14607" y="6544"/>
                    <a:pt x="13994" y="5837"/>
                  </a:cubicBezTo>
                  <a:cubicBezTo>
                    <a:pt x="12266" y="3849"/>
                    <a:pt x="8784" y="4252"/>
                    <a:pt x="7331" y="6132"/>
                  </a:cubicBezTo>
                  <a:cubicBezTo>
                    <a:pt x="6832" y="6777"/>
                    <a:pt x="6533" y="7491"/>
                    <a:pt x="6466" y="8318"/>
                  </a:cubicBezTo>
                  <a:cubicBezTo>
                    <a:pt x="9295" y="8318"/>
                    <a:pt x="12083" y="8318"/>
                    <a:pt x="14919" y="8318"/>
                  </a:cubicBezTo>
                  <a:close/>
                  <a:moveTo>
                    <a:pt x="21367" y="12598"/>
                  </a:moveTo>
                  <a:cubicBezTo>
                    <a:pt x="16396" y="12598"/>
                    <a:pt x="11458" y="12598"/>
                    <a:pt x="6517" y="12598"/>
                  </a:cubicBezTo>
                  <a:cubicBezTo>
                    <a:pt x="6660" y="13958"/>
                    <a:pt x="7796" y="15599"/>
                    <a:pt x="9486" y="16170"/>
                  </a:cubicBezTo>
                  <a:cubicBezTo>
                    <a:pt x="11440" y="16830"/>
                    <a:pt x="13913" y="16577"/>
                    <a:pt x="15873" y="14025"/>
                  </a:cubicBezTo>
                  <a:cubicBezTo>
                    <a:pt x="17363" y="15084"/>
                    <a:pt x="18854" y="16144"/>
                    <a:pt x="20369" y="17221"/>
                  </a:cubicBezTo>
                  <a:cubicBezTo>
                    <a:pt x="19804" y="17961"/>
                    <a:pt x="19131" y="18571"/>
                    <a:pt x="18375" y="19093"/>
                  </a:cubicBezTo>
                  <a:cubicBezTo>
                    <a:pt x="15983" y="20743"/>
                    <a:pt x="13321" y="21424"/>
                    <a:pt x="10397" y="21174"/>
                  </a:cubicBezTo>
                  <a:cubicBezTo>
                    <a:pt x="7637" y="20939"/>
                    <a:pt x="5182" y="20017"/>
                    <a:pt x="3162" y="18139"/>
                  </a:cubicBezTo>
                  <a:cubicBezTo>
                    <a:pt x="1512" y="16606"/>
                    <a:pt x="533" y="14721"/>
                    <a:pt x="172" y="12539"/>
                  </a:cubicBezTo>
                  <a:cubicBezTo>
                    <a:pt x="-223" y="10150"/>
                    <a:pt x="38" y="7838"/>
                    <a:pt x="1199" y="5675"/>
                  </a:cubicBezTo>
                  <a:cubicBezTo>
                    <a:pt x="2704" y="2868"/>
                    <a:pt x="5144" y="1193"/>
                    <a:pt x="8258" y="420"/>
                  </a:cubicBezTo>
                  <a:cubicBezTo>
                    <a:pt x="10383" y="-108"/>
                    <a:pt x="12535" y="-176"/>
                    <a:pt x="14655" y="434"/>
                  </a:cubicBezTo>
                  <a:cubicBezTo>
                    <a:pt x="17680" y="1305"/>
                    <a:pt x="19601" y="3301"/>
                    <a:pt x="20637" y="6146"/>
                  </a:cubicBezTo>
                  <a:cubicBezTo>
                    <a:pt x="21155" y="7566"/>
                    <a:pt x="21336" y="9042"/>
                    <a:pt x="21364" y="10539"/>
                  </a:cubicBezTo>
                  <a:cubicBezTo>
                    <a:pt x="21377" y="11211"/>
                    <a:pt x="21367" y="11884"/>
                    <a:pt x="21367" y="12598"/>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4" name="Google Shape;2014;p133"/>
            <p:cNvSpPr/>
            <p:nvPr/>
          </p:nvSpPr>
          <p:spPr>
            <a:xfrm>
              <a:off x="5727699" y="5448300"/>
              <a:ext cx="186263" cy="203344"/>
            </a:xfrm>
            <a:custGeom>
              <a:avLst/>
              <a:gdLst/>
              <a:ahLst/>
              <a:cxnLst/>
              <a:rect l="l" t="t" r="r" b="b"/>
              <a:pathLst>
                <a:path w="21269" h="21399" extrusionOk="0">
                  <a:moveTo>
                    <a:pt x="14960" y="11990"/>
                  </a:moveTo>
                  <a:cubicBezTo>
                    <a:pt x="14893" y="11976"/>
                    <a:pt x="14843" y="11956"/>
                    <a:pt x="14794" y="11958"/>
                  </a:cubicBezTo>
                  <a:cubicBezTo>
                    <a:pt x="13450" y="11996"/>
                    <a:pt x="12101" y="11990"/>
                    <a:pt x="10762" y="12092"/>
                  </a:cubicBezTo>
                  <a:cubicBezTo>
                    <a:pt x="9680" y="12175"/>
                    <a:pt x="8618" y="12416"/>
                    <a:pt x="7692" y="12998"/>
                  </a:cubicBezTo>
                  <a:cubicBezTo>
                    <a:pt x="6900" y="13496"/>
                    <a:pt x="6493" y="14183"/>
                    <a:pt x="6583" y="15068"/>
                  </a:cubicBezTo>
                  <a:cubicBezTo>
                    <a:pt x="6673" y="15951"/>
                    <a:pt x="7300" y="16463"/>
                    <a:pt x="8134" y="16791"/>
                  </a:cubicBezTo>
                  <a:cubicBezTo>
                    <a:pt x="9033" y="17145"/>
                    <a:pt x="9973" y="17154"/>
                    <a:pt x="10918" y="17010"/>
                  </a:cubicBezTo>
                  <a:cubicBezTo>
                    <a:pt x="12288" y="16800"/>
                    <a:pt x="13499" y="16321"/>
                    <a:pt x="14334" y="15234"/>
                  </a:cubicBezTo>
                  <a:cubicBezTo>
                    <a:pt x="15095" y="14243"/>
                    <a:pt x="14984" y="13114"/>
                    <a:pt x="14960" y="11990"/>
                  </a:cubicBezTo>
                  <a:close/>
                  <a:moveTo>
                    <a:pt x="5078" y="6740"/>
                  </a:moveTo>
                  <a:cubicBezTo>
                    <a:pt x="3834" y="5565"/>
                    <a:pt x="2631" y="4430"/>
                    <a:pt x="1406" y="3274"/>
                  </a:cubicBezTo>
                  <a:cubicBezTo>
                    <a:pt x="2205" y="2552"/>
                    <a:pt x="3100" y="1990"/>
                    <a:pt x="4068" y="1529"/>
                  </a:cubicBezTo>
                  <a:cubicBezTo>
                    <a:pt x="6164" y="532"/>
                    <a:pt x="8398" y="42"/>
                    <a:pt x="10754" y="4"/>
                  </a:cubicBezTo>
                  <a:cubicBezTo>
                    <a:pt x="12170" y="-19"/>
                    <a:pt x="13571" y="60"/>
                    <a:pt x="14957" y="360"/>
                  </a:cubicBezTo>
                  <a:cubicBezTo>
                    <a:pt x="18107" y="1042"/>
                    <a:pt x="19969" y="2882"/>
                    <a:pt x="20734" y="5737"/>
                  </a:cubicBezTo>
                  <a:cubicBezTo>
                    <a:pt x="21097" y="7090"/>
                    <a:pt x="21248" y="8468"/>
                    <a:pt x="21257" y="9854"/>
                  </a:cubicBezTo>
                  <a:cubicBezTo>
                    <a:pt x="21279" y="13427"/>
                    <a:pt x="21264" y="17001"/>
                    <a:pt x="21263" y="20575"/>
                  </a:cubicBezTo>
                  <a:cubicBezTo>
                    <a:pt x="21263" y="20667"/>
                    <a:pt x="21254" y="20760"/>
                    <a:pt x="21248" y="20869"/>
                  </a:cubicBezTo>
                  <a:cubicBezTo>
                    <a:pt x="19155" y="20869"/>
                    <a:pt x="17086" y="20869"/>
                    <a:pt x="14986" y="20869"/>
                  </a:cubicBezTo>
                  <a:cubicBezTo>
                    <a:pt x="14986" y="20030"/>
                    <a:pt x="14986" y="19199"/>
                    <a:pt x="14986" y="18341"/>
                  </a:cubicBezTo>
                  <a:cubicBezTo>
                    <a:pt x="14917" y="18368"/>
                    <a:pt x="14874" y="18371"/>
                    <a:pt x="14858" y="18393"/>
                  </a:cubicBezTo>
                  <a:cubicBezTo>
                    <a:pt x="13677" y="20005"/>
                    <a:pt x="11980" y="20863"/>
                    <a:pt x="9952" y="21210"/>
                  </a:cubicBezTo>
                  <a:cubicBezTo>
                    <a:pt x="7782" y="21581"/>
                    <a:pt x="5660" y="21435"/>
                    <a:pt x="3660" y="20521"/>
                  </a:cubicBezTo>
                  <a:cubicBezTo>
                    <a:pt x="813" y="19220"/>
                    <a:pt x="-321" y="16823"/>
                    <a:pt x="78" y="14048"/>
                  </a:cubicBezTo>
                  <a:cubicBezTo>
                    <a:pt x="452" y="11442"/>
                    <a:pt x="2235" y="9940"/>
                    <a:pt x="4767" y="9048"/>
                  </a:cubicBezTo>
                  <a:cubicBezTo>
                    <a:pt x="6489" y="8440"/>
                    <a:pt x="8290" y="8170"/>
                    <a:pt x="10116" y="8057"/>
                  </a:cubicBezTo>
                  <a:cubicBezTo>
                    <a:pt x="11716" y="7958"/>
                    <a:pt x="13322" y="7925"/>
                    <a:pt x="14964" y="7861"/>
                  </a:cubicBezTo>
                  <a:cubicBezTo>
                    <a:pt x="14924" y="6665"/>
                    <a:pt x="14395" y="5694"/>
                    <a:pt x="13296" y="5018"/>
                  </a:cubicBezTo>
                  <a:cubicBezTo>
                    <a:pt x="11807" y="4103"/>
                    <a:pt x="10193" y="4133"/>
                    <a:pt x="8554" y="4572"/>
                  </a:cubicBezTo>
                  <a:cubicBezTo>
                    <a:pt x="7306" y="4906"/>
                    <a:pt x="6268" y="5569"/>
                    <a:pt x="5367" y="6421"/>
                  </a:cubicBezTo>
                  <a:cubicBezTo>
                    <a:pt x="5269" y="6514"/>
                    <a:pt x="5186" y="6620"/>
                    <a:pt x="5078" y="6740"/>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5" name="Google Shape;2015;p133"/>
            <p:cNvSpPr/>
            <p:nvPr/>
          </p:nvSpPr>
          <p:spPr>
            <a:xfrm>
              <a:off x="5930899" y="5448299"/>
              <a:ext cx="166419" cy="203807"/>
            </a:xfrm>
            <a:custGeom>
              <a:avLst/>
              <a:gdLst/>
              <a:ahLst/>
              <a:cxnLst/>
              <a:rect l="l" t="t" r="r" b="b"/>
              <a:pathLst>
                <a:path w="20986" h="21098" extrusionOk="0">
                  <a:moveTo>
                    <a:pt x="19996" y="2578"/>
                  </a:moveTo>
                  <a:cubicBezTo>
                    <a:pt x="18425" y="3903"/>
                    <a:pt x="16957" y="5141"/>
                    <a:pt x="15488" y="6379"/>
                  </a:cubicBezTo>
                  <a:cubicBezTo>
                    <a:pt x="15460" y="6402"/>
                    <a:pt x="15418" y="6415"/>
                    <a:pt x="15361" y="6445"/>
                  </a:cubicBezTo>
                  <a:cubicBezTo>
                    <a:pt x="14663" y="5770"/>
                    <a:pt x="13835" y="5251"/>
                    <a:pt x="12791" y="4989"/>
                  </a:cubicBezTo>
                  <a:cubicBezTo>
                    <a:pt x="11857" y="4755"/>
                    <a:pt x="10911" y="4678"/>
                    <a:pt x="9961" y="4885"/>
                  </a:cubicBezTo>
                  <a:cubicBezTo>
                    <a:pt x="9622" y="4959"/>
                    <a:pt x="9281" y="5083"/>
                    <a:pt x="8995" y="5248"/>
                  </a:cubicBezTo>
                  <a:cubicBezTo>
                    <a:pt x="7950" y="5851"/>
                    <a:pt x="7996" y="6993"/>
                    <a:pt x="9137" y="7453"/>
                  </a:cubicBezTo>
                  <a:cubicBezTo>
                    <a:pt x="9895" y="7759"/>
                    <a:pt x="10742" y="7927"/>
                    <a:pt x="11564" y="8114"/>
                  </a:cubicBezTo>
                  <a:cubicBezTo>
                    <a:pt x="13186" y="8485"/>
                    <a:pt x="14848" y="8752"/>
                    <a:pt x="16437" y="9199"/>
                  </a:cubicBezTo>
                  <a:cubicBezTo>
                    <a:pt x="18299" y="9722"/>
                    <a:pt x="19818" y="10666"/>
                    <a:pt x="20501" y="12261"/>
                  </a:cubicBezTo>
                  <a:cubicBezTo>
                    <a:pt x="21600" y="14827"/>
                    <a:pt x="21044" y="18353"/>
                    <a:pt x="16614" y="20008"/>
                  </a:cubicBezTo>
                  <a:cubicBezTo>
                    <a:pt x="14230" y="20899"/>
                    <a:pt x="11703" y="21147"/>
                    <a:pt x="9120" y="21091"/>
                  </a:cubicBezTo>
                  <a:cubicBezTo>
                    <a:pt x="6827" y="21041"/>
                    <a:pt x="4589" y="20728"/>
                    <a:pt x="2547" y="19822"/>
                  </a:cubicBezTo>
                  <a:cubicBezTo>
                    <a:pt x="1675" y="19435"/>
                    <a:pt x="882" y="18929"/>
                    <a:pt x="0" y="18448"/>
                  </a:cubicBezTo>
                  <a:cubicBezTo>
                    <a:pt x="1608" y="16982"/>
                    <a:pt x="3125" y="15598"/>
                    <a:pt x="4640" y="14217"/>
                  </a:cubicBezTo>
                  <a:cubicBezTo>
                    <a:pt x="5116" y="14581"/>
                    <a:pt x="5542" y="14960"/>
                    <a:pt x="6030" y="15272"/>
                  </a:cubicBezTo>
                  <a:cubicBezTo>
                    <a:pt x="7853" y="16439"/>
                    <a:pt x="9904" y="16614"/>
                    <a:pt x="12082" y="16140"/>
                  </a:cubicBezTo>
                  <a:cubicBezTo>
                    <a:pt x="12259" y="16102"/>
                    <a:pt x="12426" y="16026"/>
                    <a:pt x="12589" y="15953"/>
                  </a:cubicBezTo>
                  <a:cubicBezTo>
                    <a:pt x="13596" y="15502"/>
                    <a:pt x="13701" y="14534"/>
                    <a:pt x="12794" y="13954"/>
                  </a:cubicBezTo>
                  <a:cubicBezTo>
                    <a:pt x="12027" y="13463"/>
                    <a:pt x="11088" y="13321"/>
                    <a:pt x="10177" y="13125"/>
                  </a:cubicBezTo>
                  <a:cubicBezTo>
                    <a:pt x="8439" y="12751"/>
                    <a:pt x="6665" y="12460"/>
                    <a:pt x="4976" y="11971"/>
                  </a:cubicBezTo>
                  <a:cubicBezTo>
                    <a:pt x="2850" y="11356"/>
                    <a:pt x="1346" y="10163"/>
                    <a:pt x="877" y="8266"/>
                  </a:cubicBezTo>
                  <a:cubicBezTo>
                    <a:pt x="73" y="5020"/>
                    <a:pt x="1793" y="2191"/>
                    <a:pt x="5529" y="940"/>
                  </a:cubicBezTo>
                  <a:cubicBezTo>
                    <a:pt x="9690" y="-453"/>
                    <a:pt x="13855" y="-286"/>
                    <a:pt x="17887" y="1360"/>
                  </a:cubicBezTo>
                  <a:cubicBezTo>
                    <a:pt x="18663" y="1677"/>
                    <a:pt x="19325" y="2185"/>
                    <a:pt x="19996" y="2578"/>
                  </a:cubicBezTo>
                  <a:close/>
                </a:path>
              </a:pathLst>
            </a:custGeom>
            <a:solidFill>
              <a:srgbClr val="0F4B8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6" name="Google Shape;2016;p133"/>
            <p:cNvSpPr/>
            <p:nvPr/>
          </p:nvSpPr>
          <p:spPr>
            <a:xfrm>
              <a:off x="6299199" y="5397499"/>
              <a:ext cx="150416" cy="255638"/>
            </a:xfrm>
            <a:custGeom>
              <a:avLst/>
              <a:gdLst/>
              <a:ahLst/>
              <a:cxnLst/>
              <a:rect l="l" t="t" r="r" b="b"/>
              <a:pathLst>
                <a:path w="21596" h="21541" extrusionOk="0">
                  <a:moveTo>
                    <a:pt x="21587" y="16863"/>
                  </a:moveTo>
                  <a:cubicBezTo>
                    <a:pt x="21587" y="16951"/>
                    <a:pt x="21587" y="17016"/>
                    <a:pt x="21587" y="17080"/>
                  </a:cubicBezTo>
                  <a:cubicBezTo>
                    <a:pt x="21586" y="18314"/>
                    <a:pt x="21575" y="19549"/>
                    <a:pt x="21596" y="20783"/>
                  </a:cubicBezTo>
                  <a:cubicBezTo>
                    <a:pt x="21600" y="21000"/>
                    <a:pt x="21469" y="21079"/>
                    <a:pt x="21139" y="21135"/>
                  </a:cubicBezTo>
                  <a:cubicBezTo>
                    <a:pt x="18839" y="21524"/>
                    <a:pt x="16493" y="21600"/>
                    <a:pt x="14121" y="21503"/>
                  </a:cubicBezTo>
                  <a:cubicBezTo>
                    <a:pt x="12501" y="21436"/>
                    <a:pt x="10935" y="21240"/>
                    <a:pt x="9476" y="20799"/>
                  </a:cubicBezTo>
                  <a:cubicBezTo>
                    <a:pt x="7071" y="20073"/>
                    <a:pt x="5824" y="18891"/>
                    <a:pt x="5541" y="17339"/>
                  </a:cubicBezTo>
                  <a:cubicBezTo>
                    <a:pt x="5470" y="16950"/>
                    <a:pt x="5460" y="16556"/>
                    <a:pt x="5459" y="16164"/>
                  </a:cubicBezTo>
                  <a:cubicBezTo>
                    <a:pt x="5452" y="13839"/>
                    <a:pt x="5455" y="11514"/>
                    <a:pt x="5455" y="9189"/>
                  </a:cubicBezTo>
                  <a:cubicBezTo>
                    <a:pt x="5455" y="9085"/>
                    <a:pt x="5455" y="8982"/>
                    <a:pt x="5455" y="8851"/>
                  </a:cubicBezTo>
                  <a:cubicBezTo>
                    <a:pt x="3620" y="8851"/>
                    <a:pt x="1819" y="8851"/>
                    <a:pt x="0" y="8851"/>
                  </a:cubicBezTo>
                  <a:cubicBezTo>
                    <a:pt x="0" y="7498"/>
                    <a:pt x="0" y="6173"/>
                    <a:pt x="0" y="4826"/>
                  </a:cubicBezTo>
                  <a:cubicBezTo>
                    <a:pt x="1811" y="4826"/>
                    <a:pt x="3598" y="4826"/>
                    <a:pt x="5432" y="4826"/>
                  </a:cubicBezTo>
                  <a:cubicBezTo>
                    <a:pt x="5432" y="3210"/>
                    <a:pt x="5432" y="1617"/>
                    <a:pt x="5432" y="0"/>
                  </a:cubicBezTo>
                  <a:cubicBezTo>
                    <a:pt x="8320" y="0"/>
                    <a:pt x="11162" y="0"/>
                    <a:pt x="14050" y="0"/>
                  </a:cubicBezTo>
                  <a:cubicBezTo>
                    <a:pt x="14050" y="1591"/>
                    <a:pt x="14050" y="3184"/>
                    <a:pt x="14050" y="4811"/>
                  </a:cubicBezTo>
                  <a:cubicBezTo>
                    <a:pt x="16577" y="4811"/>
                    <a:pt x="19060" y="4811"/>
                    <a:pt x="21564" y="4811"/>
                  </a:cubicBezTo>
                  <a:cubicBezTo>
                    <a:pt x="21564" y="6170"/>
                    <a:pt x="21564" y="7496"/>
                    <a:pt x="21564" y="8842"/>
                  </a:cubicBezTo>
                  <a:cubicBezTo>
                    <a:pt x="19079" y="8842"/>
                    <a:pt x="16607" y="8842"/>
                    <a:pt x="14067" y="8842"/>
                  </a:cubicBezTo>
                  <a:cubicBezTo>
                    <a:pt x="14067" y="8954"/>
                    <a:pt x="14067" y="9046"/>
                    <a:pt x="14067" y="9137"/>
                  </a:cubicBezTo>
                  <a:cubicBezTo>
                    <a:pt x="14067" y="10974"/>
                    <a:pt x="14057" y="12812"/>
                    <a:pt x="14076" y="14649"/>
                  </a:cubicBezTo>
                  <a:cubicBezTo>
                    <a:pt x="14080" y="15019"/>
                    <a:pt x="14150" y="15395"/>
                    <a:pt x="14270" y="15759"/>
                  </a:cubicBezTo>
                  <a:cubicBezTo>
                    <a:pt x="14584" y="16714"/>
                    <a:pt x="15665" y="17225"/>
                    <a:pt x="17519" y="17281"/>
                  </a:cubicBezTo>
                  <a:cubicBezTo>
                    <a:pt x="18905" y="17322"/>
                    <a:pt x="20285" y="17294"/>
                    <a:pt x="21587" y="16863"/>
                  </a:cubicBezTo>
                  <a:close/>
                </a:path>
              </a:pathLst>
            </a:custGeom>
            <a:solidFill>
              <a:srgbClr val="0F4B8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7" name="Google Shape;2017;p133"/>
            <p:cNvSpPr/>
            <p:nvPr/>
          </p:nvSpPr>
          <p:spPr>
            <a:xfrm>
              <a:off x="4978400" y="5524500"/>
              <a:ext cx="278236" cy="123984"/>
            </a:xfrm>
            <a:custGeom>
              <a:avLst/>
              <a:gdLst/>
              <a:ahLst/>
              <a:cxnLst/>
              <a:rect l="l" t="t" r="r" b="b"/>
              <a:pathLst>
                <a:path w="21598" h="21600" extrusionOk="0">
                  <a:moveTo>
                    <a:pt x="7790" y="6953"/>
                  </a:moveTo>
                  <a:cubicBezTo>
                    <a:pt x="7227" y="8486"/>
                    <a:pt x="6681" y="9973"/>
                    <a:pt x="6099" y="11559"/>
                  </a:cubicBezTo>
                  <a:cubicBezTo>
                    <a:pt x="6241" y="11574"/>
                    <a:pt x="6332" y="11591"/>
                    <a:pt x="6423" y="11591"/>
                  </a:cubicBezTo>
                  <a:cubicBezTo>
                    <a:pt x="10170" y="11593"/>
                    <a:pt x="13916" y="11598"/>
                    <a:pt x="17663" y="11579"/>
                  </a:cubicBezTo>
                  <a:cubicBezTo>
                    <a:pt x="17919" y="11577"/>
                    <a:pt x="18040" y="11721"/>
                    <a:pt x="18138" y="12286"/>
                  </a:cubicBezTo>
                  <a:cubicBezTo>
                    <a:pt x="18793" y="16070"/>
                    <a:pt x="19900" y="19043"/>
                    <a:pt x="21414" y="21260"/>
                  </a:cubicBezTo>
                  <a:cubicBezTo>
                    <a:pt x="21473" y="21346"/>
                    <a:pt x="21532" y="21431"/>
                    <a:pt x="21590" y="21519"/>
                  </a:cubicBezTo>
                  <a:cubicBezTo>
                    <a:pt x="21594" y="21525"/>
                    <a:pt x="21593" y="21550"/>
                    <a:pt x="21598" y="21600"/>
                  </a:cubicBezTo>
                  <a:cubicBezTo>
                    <a:pt x="14408" y="21600"/>
                    <a:pt x="7222" y="21600"/>
                    <a:pt x="17" y="21600"/>
                  </a:cubicBezTo>
                  <a:cubicBezTo>
                    <a:pt x="12" y="21454"/>
                    <a:pt x="1" y="21304"/>
                    <a:pt x="1" y="21154"/>
                  </a:cubicBezTo>
                  <a:cubicBezTo>
                    <a:pt x="0" y="18107"/>
                    <a:pt x="-2" y="15061"/>
                    <a:pt x="5" y="12015"/>
                  </a:cubicBezTo>
                  <a:cubicBezTo>
                    <a:pt x="5" y="11781"/>
                    <a:pt x="41" y="11497"/>
                    <a:pt x="106" y="11323"/>
                  </a:cubicBezTo>
                  <a:cubicBezTo>
                    <a:pt x="1474" y="7654"/>
                    <a:pt x="2850" y="3999"/>
                    <a:pt x="4223" y="339"/>
                  </a:cubicBezTo>
                  <a:cubicBezTo>
                    <a:pt x="4251" y="264"/>
                    <a:pt x="4272" y="174"/>
                    <a:pt x="4323" y="0"/>
                  </a:cubicBezTo>
                  <a:cubicBezTo>
                    <a:pt x="4929" y="3785"/>
                    <a:pt x="6072" y="6066"/>
                    <a:pt x="7790" y="6953"/>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8" name="Google Shape;2018;p133"/>
            <p:cNvSpPr/>
            <p:nvPr/>
          </p:nvSpPr>
          <p:spPr>
            <a:xfrm>
              <a:off x="4978399" y="5372099"/>
              <a:ext cx="213241" cy="120960"/>
            </a:xfrm>
            <a:custGeom>
              <a:avLst/>
              <a:gdLst/>
              <a:ahLst/>
              <a:cxnLst/>
              <a:rect l="l" t="t" r="r" b="b"/>
              <a:pathLst>
                <a:path w="21594" h="21600" extrusionOk="0">
                  <a:moveTo>
                    <a:pt x="0" y="0"/>
                  </a:moveTo>
                  <a:cubicBezTo>
                    <a:pt x="7206" y="0"/>
                    <a:pt x="14381" y="0"/>
                    <a:pt x="21577" y="0"/>
                  </a:cubicBezTo>
                  <a:cubicBezTo>
                    <a:pt x="21583" y="200"/>
                    <a:pt x="21592" y="377"/>
                    <a:pt x="21592" y="555"/>
                  </a:cubicBezTo>
                  <a:cubicBezTo>
                    <a:pt x="21593" y="3435"/>
                    <a:pt x="21600" y="6315"/>
                    <a:pt x="21583" y="9195"/>
                  </a:cubicBezTo>
                  <a:cubicBezTo>
                    <a:pt x="21581" y="9542"/>
                    <a:pt x="21497" y="9954"/>
                    <a:pt x="21373" y="10222"/>
                  </a:cubicBezTo>
                  <a:cubicBezTo>
                    <a:pt x="19700" y="13833"/>
                    <a:pt x="18013" y="17424"/>
                    <a:pt x="16329" y="21019"/>
                  </a:cubicBezTo>
                  <a:cubicBezTo>
                    <a:pt x="16243" y="21203"/>
                    <a:pt x="16153" y="21381"/>
                    <a:pt x="16046" y="21600"/>
                  </a:cubicBezTo>
                  <a:cubicBezTo>
                    <a:pt x="15142" y="18000"/>
                    <a:pt x="13613" y="15850"/>
                    <a:pt x="11369" y="15164"/>
                  </a:cubicBezTo>
                  <a:cubicBezTo>
                    <a:pt x="12217" y="13384"/>
                    <a:pt x="13039" y="11658"/>
                    <a:pt x="13906" y="9837"/>
                  </a:cubicBezTo>
                  <a:cubicBezTo>
                    <a:pt x="9243" y="9837"/>
                    <a:pt x="4633" y="9837"/>
                    <a:pt x="0" y="9837"/>
                  </a:cubicBezTo>
                  <a:cubicBezTo>
                    <a:pt x="0" y="6519"/>
                    <a:pt x="0" y="3284"/>
                    <a:pt x="0" y="0"/>
                  </a:cubicBezTo>
                  <a:close/>
                </a:path>
              </a:pathLst>
            </a:custGeom>
            <a:solidFill>
              <a:srgbClr val="00ACE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19" name="Google Shape;2019;p133"/>
            <p:cNvSpPr/>
            <p:nvPr/>
          </p:nvSpPr>
          <p:spPr>
            <a:xfrm>
              <a:off x="5041899" y="5460999"/>
              <a:ext cx="85992" cy="86010"/>
            </a:xfrm>
            <a:custGeom>
              <a:avLst/>
              <a:gdLst/>
              <a:ahLst/>
              <a:cxnLst/>
              <a:rect l="l" t="t" r="r" b="b"/>
              <a:pathLst>
                <a:path w="21552" h="21543" extrusionOk="0">
                  <a:moveTo>
                    <a:pt x="21553" y="10800"/>
                  </a:moveTo>
                  <a:cubicBezTo>
                    <a:pt x="21529" y="16834"/>
                    <a:pt x="16716" y="21573"/>
                    <a:pt x="10641" y="21542"/>
                  </a:cubicBezTo>
                  <a:cubicBezTo>
                    <a:pt x="4703" y="21513"/>
                    <a:pt x="-24" y="16655"/>
                    <a:pt x="0" y="10607"/>
                  </a:cubicBezTo>
                  <a:cubicBezTo>
                    <a:pt x="24" y="4758"/>
                    <a:pt x="4893" y="-27"/>
                    <a:pt x="10793" y="0"/>
                  </a:cubicBezTo>
                  <a:cubicBezTo>
                    <a:pt x="16817" y="28"/>
                    <a:pt x="21576" y="4805"/>
                    <a:pt x="21553" y="10800"/>
                  </a:cubicBezTo>
                  <a:close/>
                </a:path>
              </a:pathLst>
            </a:custGeom>
            <a:solidFill>
              <a:srgbClr val="FAA12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0" name="Google Shape;2020;p133"/>
            <p:cNvSpPr/>
            <p:nvPr/>
          </p:nvSpPr>
          <p:spPr>
            <a:xfrm>
              <a:off x="5778500" y="5562600"/>
              <a:ext cx="73635" cy="48856"/>
            </a:xfrm>
            <a:custGeom>
              <a:avLst/>
              <a:gdLst/>
              <a:ahLst/>
              <a:cxnLst/>
              <a:rect l="l" t="t" r="r" b="b"/>
              <a:pathLst>
                <a:path w="21114" h="21358" extrusionOk="0">
                  <a:moveTo>
                    <a:pt x="21065" y="134"/>
                  </a:moveTo>
                  <a:cubicBezTo>
                    <a:pt x="21125" y="4808"/>
                    <a:pt x="21404" y="9499"/>
                    <a:pt x="19493" y="13615"/>
                  </a:cubicBezTo>
                  <a:cubicBezTo>
                    <a:pt x="17396" y="18133"/>
                    <a:pt x="14354" y="20125"/>
                    <a:pt x="10916" y="20995"/>
                  </a:cubicBezTo>
                  <a:cubicBezTo>
                    <a:pt x="8542" y="21595"/>
                    <a:pt x="6183" y="21557"/>
                    <a:pt x="3924" y="20087"/>
                  </a:cubicBezTo>
                  <a:cubicBezTo>
                    <a:pt x="1830" y="18725"/>
                    <a:pt x="257" y="16594"/>
                    <a:pt x="31" y="12926"/>
                  </a:cubicBezTo>
                  <a:cubicBezTo>
                    <a:pt x="-196" y="9247"/>
                    <a:pt x="827" y="6393"/>
                    <a:pt x="2815" y="4323"/>
                  </a:cubicBezTo>
                  <a:cubicBezTo>
                    <a:pt x="5139" y="1904"/>
                    <a:pt x="7806" y="906"/>
                    <a:pt x="10524" y="560"/>
                  </a:cubicBezTo>
                  <a:cubicBezTo>
                    <a:pt x="13886" y="134"/>
                    <a:pt x="17272" y="161"/>
                    <a:pt x="20648" y="1"/>
                  </a:cubicBezTo>
                  <a:cubicBezTo>
                    <a:pt x="20771" y="-5"/>
                    <a:pt x="20896" y="78"/>
                    <a:pt x="21065" y="134"/>
                  </a:cubicBezTo>
                  <a:close/>
                </a:path>
              </a:pathLst>
            </a:custGeom>
            <a:solidFill>
              <a:srgbClr val="FDFDF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cxnSp>
        <p:nvCxnSpPr>
          <p:cNvPr id="2021" name="Google Shape;2021;p133"/>
          <p:cNvCxnSpPr/>
          <p:nvPr/>
        </p:nvCxnSpPr>
        <p:spPr>
          <a:xfrm rot="10800000">
            <a:off x="335400" y="2182125"/>
            <a:ext cx="2163300" cy="0"/>
          </a:xfrm>
          <a:prstGeom prst="straightConnector1">
            <a:avLst/>
          </a:prstGeom>
          <a:noFill/>
          <a:ln w="9525" cap="flat" cmpd="sng">
            <a:solidFill>
              <a:srgbClr val="B7B7B7"/>
            </a:solidFill>
            <a:prstDash val="dot"/>
            <a:miter lim="400000"/>
            <a:headEnd type="none" w="sm" len="sm"/>
            <a:tailEnd type="none" w="sm" len="sm"/>
          </a:ln>
        </p:spPr>
      </p:cxnSp>
      <p:grpSp>
        <p:nvGrpSpPr>
          <p:cNvPr id="2022" name="Google Shape;2022;p133"/>
          <p:cNvGrpSpPr/>
          <p:nvPr/>
        </p:nvGrpSpPr>
        <p:grpSpPr>
          <a:xfrm>
            <a:off x="6470959" y="1416870"/>
            <a:ext cx="699750" cy="129210"/>
            <a:chOff x="17094198" y="4089399"/>
            <a:chExt cx="1811416" cy="334482"/>
          </a:xfrm>
        </p:grpSpPr>
        <p:sp>
          <p:nvSpPr>
            <p:cNvPr id="2023" name="Google Shape;2023;p133"/>
            <p:cNvSpPr/>
            <p:nvPr/>
          </p:nvSpPr>
          <p:spPr>
            <a:xfrm>
              <a:off x="17221200" y="4216400"/>
              <a:ext cx="84900" cy="84900"/>
            </a:xfrm>
            <a:prstGeom prst="ellipse">
              <a:avLst/>
            </a:prstGeom>
            <a:solidFill>
              <a:srgbClr val="3485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4" name="Google Shape;2024;p133"/>
            <p:cNvSpPr/>
            <p:nvPr/>
          </p:nvSpPr>
          <p:spPr>
            <a:xfrm>
              <a:off x="17411700" y="4216400"/>
              <a:ext cx="1188" cy="1350"/>
            </a:xfrm>
            <a:custGeom>
              <a:avLst/>
              <a:gdLst/>
              <a:ahLst/>
              <a:cxnLst/>
              <a:rect l="l" t="t" r="r" b="b"/>
              <a:pathLst>
                <a:path w="21600" h="21600" extrusionOk="0">
                  <a:moveTo>
                    <a:pt x="21600" y="19325"/>
                  </a:moveTo>
                  <a:lnTo>
                    <a:pt x="0" y="0"/>
                  </a:lnTo>
                  <a:cubicBezTo>
                    <a:pt x="7200" y="7011"/>
                    <a:pt x="12756" y="14526"/>
                    <a:pt x="19361" y="21600"/>
                  </a:cubicBezTo>
                  <a:cubicBezTo>
                    <a:pt x="19361" y="21600"/>
                    <a:pt x="21600" y="19325"/>
                    <a:pt x="21600" y="19325"/>
                  </a:cubicBezTo>
                  <a:close/>
                </a:path>
              </a:pathLst>
            </a:custGeom>
            <a:solidFill>
              <a:srgbClr val="F99E6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5" name="Google Shape;2025;p133"/>
            <p:cNvSpPr/>
            <p:nvPr/>
          </p:nvSpPr>
          <p:spPr>
            <a:xfrm>
              <a:off x="17094198" y="4102099"/>
              <a:ext cx="169307" cy="221940"/>
            </a:xfrm>
            <a:custGeom>
              <a:avLst/>
              <a:gdLst/>
              <a:ahLst/>
              <a:cxnLst/>
              <a:rect l="l" t="t" r="r" b="b"/>
              <a:pathLst>
                <a:path w="20723" h="21600" extrusionOk="0">
                  <a:moveTo>
                    <a:pt x="20669" y="4091"/>
                  </a:moveTo>
                  <a:cubicBezTo>
                    <a:pt x="20669" y="4091"/>
                    <a:pt x="17239" y="1663"/>
                    <a:pt x="12417" y="2722"/>
                  </a:cubicBezTo>
                  <a:cubicBezTo>
                    <a:pt x="12358" y="2735"/>
                    <a:pt x="12302" y="2741"/>
                    <a:pt x="12245" y="2755"/>
                  </a:cubicBezTo>
                  <a:lnTo>
                    <a:pt x="15481" y="200"/>
                  </a:lnTo>
                  <a:cubicBezTo>
                    <a:pt x="15558" y="135"/>
                    <a:pt x="15644" y="76"/>
                    <a:pt x="15726" y="13"/>
                  </a:cubicBezTo>
                  <a:lnTo>
                    <a:pt x="15702" y="0"/>
                  </a:lnTo>
                  <a:lnTo>
                    <a:pt x="2810" y="10273"/>
                  </a:lnTo>
                  <a:lnTo>
                    <a:pt x="2832" y="10342"/>
                  </a:lnTo>
                  <a:lnTo>
                    <a:pt x="2619" y="10512"/>
                  </a:lnTo>
                  <a:cubicBezTo>
                    <a:pt x="-393" y="12464"/>
                    <a:pt x="-877" y="15977"/>
                    <a:pt x="1532" y="18402"/>
                  </a:cubicBezTo>
                  <a:cubicBezTo>
                    <a:pt x="1585" y="18457"/>
                    <a:pt x="1636" y="18512"/>
                    <a:pt x="1692" y="18564"/>
                  </a:cubicBezTo>
                  <a:cubicBezTo>
                    <a:pt x="1864" y="18726"/>
                    <a:pt x="2047" y="18881"/>
                    <a:pt x="2240" y="19027"/>
                  </a:cubicBezTo>
                  <a:lnTo>
                    <a:pt x="5452" y="21600"/>
                  </a:lnTo>
                  <a:cubicBezTo>
                    <a:pt x="5444" y="21580"/>
                    <a:pt x="5440" y="21559"/>
                    <a:pt x="5433" y="21539"/>
                  </a:cubicBezTo>
                  <a:cubicBezTo>
                    <a:pt x="4033" y="17662"/>
                    <a:pt x="7132" y="14903"/>
                    <a:pt x="7132" y="14903"/>
                  </a:cubicBezTo>
                  <a:lnTo>
                    <a:pt x="7150" y="14888"/>
                  </a:lnTo>
                  <a:lnTo>
                    <a:pt x="20723" y="4132"/>
                  </a:lnTo>
                  <a:cubicBezTo>
                    <a:pt x="20723" y="4132"/>
                    <a:pt x="20669" y="4091"/>
                    <a:pt x="20669" y="4091"/>
                  </a:cubicBezTo>
                  <a:close/>
                </a:path>
              </a:pathLst>
            </a:custGeom>
            <a:solidFill>
              <a:srgbClr val="FDD44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6" name="Google Shape;2026;p133"/>
            <p:cNvSpPr/>
            <p:nvPr/>
          </p:nvSpPr>
          <p:spPr>
            <a:xfrm>
              <a:off x="17195798" y="4089399"/>
              <a:ext cx="179176" cy="157598"/>
            </a:xfrm>
            <a:custGeom>
              <a:avLst/>
              <a:gdLst/>
              <a:ahLst/>
              <a:cxnLst/>
              <a:rect l="l" t="t" r="r" b="b"/>
              <a:pathLst>
                <a:path w="21030" h="20655" extrusionOk="0">
                  <a:moveTo>
                    <a:pt x="0" y="5837"/>
                  </a:moveTo>
                  <a:cubicBezTo>
                    <a:pt x="55" y="5818"/>
                    <a:pt x="109" y="5810"/>
                    <a:pt x="165" y="5793"/>
                  </a:cubicBezTo>
                  <a:cubicBezTo>
                    <a:pt x="4787" y="4367"/>
                    <a:pt x="8076" y="7637"/>
                    <a:pt x="8076" y="7637"/>
                  </a:cubicBezTo>
                  <a:lnTo>
                    <a:pt x="8128" y="7694"/>
                  </a:lnTo>
                  <a:lnTo>
                    <a:pt x="19690" y="20655"/>
                  </a:lnTo>
                  <a:cubicBezTo>
                    <a:pt x="21600" y="17450"/>
                    <a:pt x="21060" y="13154"/>
                    <a:pt x="20540" y="10810"/>
                  </a:cubicBezTo>
                  <a:lnTo>
                    <a:pt x="13372" y="2805"/>
                  </a:lnTo>
                  <a:cubicBezTo>
                    <a:pt x="10990" y="-457"/>
                    <a:pt x="6691" y="-945"/>
                    <a:pt x="3770" y="1716"/>
                  </a:cubicBezTo>
                  <a:cubicBezTo>
                    <a:pt x="3620" y="1852"/>
                    <a:pt x="3476" y="1995"/>
                    <a:pt x="3337" y="2145"/>
                  </a:cubicBezTo>
                  <a:cubicBezTo>
                    <a:pt x="3259" y="2230"/>
                    <a:pt x="3177" y="2309"/>
                    <a:pt x="3102" y="2396"/>
                  </a:cubicBezTo>
                  <a:cubicBezTo>
                    <a:pt x="3102" y="2396"/>
                    <a:pt x="0" y="5837"/>
                    <a:pt x="0" y="5837"/>
                  </a:cubicBezTo>
                  <a:close/>
                </a:path>
              </a:pathLst>
            </a:custGeom>
            <a:solidFill>
              <a:srgbClr val="F99F6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7" name="Google Shape;2027;p133"/>
            <p:cNvSpPr/>
            <p:nvPr/>
          </p:nvSpPr>
          <p:spPr>
            <a:xfrm>
              <a:off x="17106898" y="4292600"/>
              <a:ext cx="1512" cy="1674"/>
            </a:xfrm>
            <a:custGeom>
              <a:avLst/>
              <a:gdLst/>
              <a:ahLst/>
              <a:cxnLst/>
              <a:rect l="l" t="t" r="r" b="b"/>
              <a:pathLst>
                <a:path w="21600" h="21600" extrusionOk="0">
                  <a:moveTo>
                    <a:pt x="0" y="2352"/>
                  </a:moveTo>
                  <a:lnTo>
                    <a:pt x="21600" y="21600"/>
                  </a:lnTo>
                  <a:cubicBezTo>
                    <a:pt x="14836" y="14660"/>
                    <a:pt x="8816" y="7202"/>
                    <a:pt x="2458" y="0"/>
                  </a:cubicBezTo>
                  <a:cubicBezTo>
                    <a:pt x="2458" y="0"/>
                    <a:pt x="0" y="2352"/>
                    <a:pt x="0" y="2352"/>
                  </a:cubicBezTo>
                  <a:close/>
                </a:path>
              </a:pathLst>
            </a:custGeom>
            <a:solidFill>
              <a:srgbClr val="00B39E"/>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8" name="Google Shape;2028;p133"/>
            <p:cNvSpPr/>
            <p:nvPr/>
          </p:nvSpPr>
          <p:spPr>
            <a:xfrm>
              <a:off x="17259300" y="4190999"/>
              <a:ext cx="169274" cy="196283"/>
            </a:xfrm>
            <a:custGeom>
              <a:avLst/>
              <a:gdLst/>
              <a:ahLst/>
              <a:cxnLst/>
              <a:rect l="l" t="t" r="r" b="b"/>
              <a:pathLst>
                <a:path w="20719" h="20694" extrusionOk="0">
                  <a:moveTo>
                    <a:pt x="19136" y="3409"/>
                  </a:moveTo>
                  <a:cubicBezTo>
                    <a:pt x="19092" y="3363"/>
                    <a:pt x="19053" y="3313"/>
                    <a:pt x="19007" y="3267"/>
                  </a:cubicBezTo>
                  <a:cubicBezTo>
                    <a:pt x="18839" y="3101"/>
                    <a:pt x="18666" y="2940"/>
                    <a:pt x="18480" y="2787"/>
                  </a:cubicBezTo>
                  <a:lnTo>
                    <a:pt x="15267" y="0"/>
                  </a:lnTo>
                  <a:cubicBezTo>
                    <a:pt x="15274" y="20"/>
                    <a:pt x="15277" y="42"/>
                    <a:pt x="15283" y="61"/>
                  </a:cubicBezTo>
                  <a:cubicBezTo>
                    <a:pt x="16688" y="4262"/>
                    <a:pt x="13588" y="7256"/>
                    <a:pt x="13588" y="7256"/>
                  </a:cubicBezTo>
                  <a:lnTo>
                    <a:pt x="13572" y="7270"/>
                  </a:lnTo>
                  <a:lnTo>
                    <a:pt x="0" y="18919"/>
                  </a:lnTo>
                  <a:cubicBezTo>
                    <a:pt x="32" y="18943"/>
                    <a:pt x="3519" y="21600"/>
                    <a:pt x="8400" y="20368"/>
                  </a:cubicBezTo>
                  <a:lnTo>
                    <a:pt x="18101" y="12012"/>
                  </a:lnTo>
                  <a:cubicBezTo>
                    <a:pt x="21137" y="9879"/>
                    <a:pt x="21600" y="6034"/>
                    <a:pt x="19138" y="3409"/>
                  </a:cubicBezTo>
                </a:path>
              </a:pathLst>
            </a:custGeom>
            <a:solidFill>
              <a:srgbClr val="C7DB5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29" name="Google Shape;2029;p133"/>
            <p:cNvSpPr/>
            <p:nvPr/>
          </p:nvSpPr>
          <p:spPr>
            <a:xfrm>
              <a:off x="17144998" y="4267199"/>
              <a:ext cx="178423" cy="156682"/>
            </a:xfrm>
            <a:custGeom>
              <a:avLst/>
              <a:gdLst/>
              <a:ahLst/>
              <a:cxnLst/>
              <a:rect l="l" t="t" r="r" b="b"/>
              <a:pathLst>
                <a:path w="21084" h="20650" extrusionOk="0">
                  <a:moveTo>
                    <a:pt x="12953" y="12952"/>
                  </a:moveTo>
                  <a:lnTo>
                    <a:pt x="12951" y="12950"/>
                  </a:lnTo>
                  <a:lnTo>
                    <a:pt x="1413" y="0"/>
                  </a:lnTo>
                  <a:cubicBezTo>
                    <a:pt x="-516" y="3133"/>
                    <a:pt x="-71" y="7353"/>
                    <a:pt x="438" y="9788"/>
                  </a:cubicBezTo>
                  <a:lnTo>
                    <a:pt x="7621" y="17821"/>
                  </a:lnTo>
                  <a:cubicBezTo>
                    <a:pt x="10000" y="21091"/>
                    <a:pt x="14302" y="21600"/>
                    <a:pt x="17243" y="18959"/>
                  </a:cubicBezTo>
                  <a:cubicBezTo>
                    <a:pt x="17496" y="18735"/>
                    <a:pt x="17736" y="18492"/>
                    <a:pt x="17960" y="18232"/>
                  </a:cubicBezTo>
                  <a:lnTo>
                    <a:pt x="18948" y="17135"/>
                  </a:lnTo>
                  <a:lnTo>
                    <a:pt x="21084" y="14764"/>
                  </a:lnTo>
                  <a:cubicBezTo>
                    <a:pt x="21077" y="14765"/>
                    <a:pt x="21070" y="14767"/>
                    <a:pt x="21064" y="14770"/>
                  </a:cubicBezTo>
                  <a:cubicBezTo>
                    <a:pt x="16353" y="16315"/>
                    <a:pt x="12986" y="12984"/>
                    <a:pt x="12954" y="12953"/>
                  </a:cubicBezTo>
                </a:path>
              </a:pathLst>
            </a:custGeom>
            <a:solidFill>
              <a:srgbClr val="00B49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0" name="Google Shape;2030;p133"/>
            <p:cNvSpPr/>
            <p:nvPr/>
          </p:nvSpPr>
          <p:spPr>
            <a:xfrm>
              <a:off x="17475198" y="4178299"/>
              <a:ext cx="122958" cy="159570"/>
            </a:xfrm>
            <a:custGeom>
              <a:avLst/>
              <a:gdLst/>
              <a:ahLst/>
              <a:cxnLst/>
              <a:rect l="l" t="t" r="r" b="b"/>
              <a:pathLst>
                <a:path w="21600" h="21600" extrusionOk="0">
                  <a:moveTo>
                    <a:pt x="12563" y="18751"/>
                  </a:moveTo>
                  <a:cubicBezTo>
                    <a:pt x="15504" y="18751"/>
                    <a:pt x="17267" y="17455"/>
                    <a:pt x="17267" y="15350"/>
                  </a:cubicBezTo>
                  <a:cubicBezTo>
                    <a:pt x="17267" y="13569"/>
                    <a:pt x="15670" y="12015"/>
                    <a:pt x="12563" y="12015"/>
                  </a:cubicBezTo>
                  <a:lnTo>
                    <a:pt x="4203" y="12015"/>
                  </a:lnTo>
                  <a:lnTo>
                    <a:pt x="4203" y="18751"/>
                  </a:lnTo>
                  <a:cubicBezTo>
                    <a:pt x="4203" y="18751"/>
                    <a:pt x="12563" y="18751"/>
                    <a:pt x="12563" y="18751"/>
                  </a:cubicBezTo>
                  <a:close/>
                  <a:moveTo>
                    <a:pt x="12355" y="9165"/>
                  </a:moveTo>
                  <a:cubicBezTo>
                    <a:pt x="15171" y="9165"/>
                    <a:pt x="16726" y="7805"/>
                    <a:pt x="16726" y="6024"/>
                  </a:cubicBezTo>
                  <a:cubicBezTo>
                    <a:pt x="16726" y="4242"/>
                    <a:pt x="15171" y="2850"/>
                    <a:pt x="12355" y="2850"/>
                  </a:cubicBezTo>
                  <a:lnTo>
                    <a:pt x="4203" y="2850"/>
                  </a:lnTo>
                  <a:lnTo>
                    <a:pt x="4203" y="9165"/>
                  </a:lnTo>
                  <a:cubicBezTo>
                    <a:pt x="4203" y="9165"/>
                    <a:pt x="12355" y="9165"/>
                    <a:pt x="12355" y="9165"/>
                  </a:cubicBezTo>
                  <a:close/>
                  <a:moveTo>
                    <a:pt x="1" y="0"/>
                  </a:moveTo>
                  <a:lnTo>
                    <a:pt x="13154" y="0"/>
                  </a:lnTo>
                  <a:cubicBezTo>
                    <a:pt x="18155" y="0"/>
                    <a:pt x="21054" y="2364"/>
                    <a:pt x="21054" y="5505"/>
                  </a:cubicBezTo>
                  <a:cubicBezTo>
                    <a:pt x="21054" y="8224"/>
                    <a:pt x="18743" y="10037"/>
                    <a:pt x="16179" y="10460"/>
                  </a:cubicBezTo>
                  <a:cubicBezTo>
                    <a:pt x="19163" y="10816"/>
                    <a:pt x="21600" y="13148"/>
                    <a:pt x="21600" y="15771"/>
                  </a:cubicBezTo>
                  <a:cubicBezTo>
                    <a:pt x="21600" y="19171"/>
                    <a:pt x="18659" y="21600"/>
                    <a:pt x="13490" y="21600"/>
                  </a:cubicBezTo>
                  <a:lnTo>
                    <a:pt x="0" y="21600"/>
                  </a:lnTo>
                  <a:cubicBezTo>
                    <a:pt x="0" y="21600"/>
                    <a:pt x="1" y="0"/>
                    <a:pt x="1"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1" name="Google Shape;2031;p133"/>
            <p:cNvSpPr/>
            <p:nvPr/>
          </p:nvSpPr>
          <p:spPr>
            <a:xfrm>
              <a:off x="17614898" y="4178299"/>
              <a:ext cx="160758" cy="165078"/>
            </a:xfrm>
            <a:custGeom>
              <a:avLst/>
              <a:gdLst/>
              <a:ahLst/>
              <a:cxnLst/>
              <a:rect l="l" t="t" r="r" b="b"/>
              <a:pathLst>
                <a:path w="21600" h="21600" extrusionOk="0">
                  <a:moveTo>
                    <a:pt x="10800" y="2786"/>
                  </a:moveTo>
                  <a:cubicBezTo>
                    <a:pt x="6203" y="2786"/>
                    <a:pt x="3311" y="6198"/>
                    <a:pt x="3311" y="10800"/>
                  </a:cubicBezTo>
                  <a:cubicBezTo>
                    <a:pt x="3311" y="15371"/>
                    <a:pt x="6203" y="18814"/>
                    <a:pt x="10800" y="18814"/>
                  </a:cubicBezTo>
                  <a:cubicBezTo>
                    <a:pt x="15332" y="18814"/>
                    <a:pt x="18289" y="15371"/>
                    <a:pt x="18289" y="10800"/>
                  </a:cubicBezTo>
                  <a:cubicBezTo>
                    <a:pt x="18289" y="6199"/>
                    <a:pt x="15332" y="2786"/>
                    <a:pt x="10800" y="2786"/>
                  </a:cubicBezTo>
                  <a:cubicBezTo>
                    <a:pt x="10800" y="2786"/>
                    <a:pt x="10800" y="2786"/>
                    <a:pt x="10800" y="2786"/>
                  </a:cubicBezTo>
                  <a:close/>
                  <a:moveTo>
                    <a:pt x="10800" y="0"/>
                  </a:moveTo>
                  <a:cubicBezTo>
                    <a:pt x="17196" y="0"/>
                    <a:pt x="21600" y="4602"/>
                    <a:pt x="21600" y="10800"/>
                  </a:cubicBezTo>
                  <a:cubicBezTo>
                    <a:pt x="21600" y="16998"/>
                    <a:pt x="17196" y="21600"/>
                    <a:pt x="10800" y="21600"/>
                  </a:cubicBezTo>
                  <a:cubicBezTo>
                    <a:pt x="4403" y="21600"/>
                    <a:pt x="0" y="16998"/>
                    <a:pt x="0" y="10800"/>
                  </a:cubicBezTo>
                  <a:cubicBezTo>
                    <a:pt x="0" y="4602"/>
                    <a:pt x="4403" y="0"/>
                    <a:pt x="1080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2" name="Google Shape;2032;p133"/>
            <p:cNvSpPr/>
            <p:nvPr/>
          </p:nvSpPr>
          <p:spPr>
            <a:xfrm>
              <a:off x="17805400" y="4178299"/>
              <a:ext cx="134190" cy="162432"/>
            </a:xfrm>
            <a:custGeom>
              <a:avLst/>
              <a:gdLst/>
              <a:ahLst/>
              <a:cxnLst/>
              <a:rect l="l" t="t" r="r" b="b"/>
              <a:pathLst>
                <a:path w="21600" h="21600" extrusionOk="0">
                  <a:moveTo>
                    <a:pt x="0" y="0"/>
                  </a:moveTo>
                  <a:lnTo>
                    <a:pt x="3889" y="0"/>
                  </a:lnTo>
                  <a:lnTo>
                    <a:pt x="3889" y="12821"/>
                  </a:lnTo>
                  <a:cubicBezTo>
                    <a:pt x="3889" y="16448"/>
                    <a:pt x="6315" y="18770"/>
                    <a:pt x="10819" y="18770"/>
                  </a:cubicBezTo>
                  <a:cubicBezTo>
                    <a:pt x="15324" y="18770"/>
                    <a:pt x="17711" y="16448"/>
                    <a:pt x="17711" y="12821"/>
                  </a:cubicBezTo>
                  <a:lnTo>
                    <a:pt x="17711" y="0"/>
                  </a:lnTo>
                  <a:lnTo>
                    <a:pt x="21600" y="0"/>
                  </a:lnTo>
                  <a:lnTo>
                    <a:pt x="21600" y="12883"/>
                  </a:lnTo>
                  <a:cubicBezTo>
                    <a:pt x="21600" y="18164"/>
                    <a:pt x="18020" y="21600"/>
                    <a:pt x="10819" y="21600"/>
                  </a:cubicBezTo>
                  <a:cubicBezTo>
                    <a:pt x="3619" y="21600"/>
                    <a:pt x="0" y="18133"/>
                    <a:pt x="0" y="12915"/>
                  </a:cubicBezTo>
                  <a:cubicBezTo>
                    <a:pt x="0" y="12915"/>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3" name="Google Shape;2033;p133"/>
            <p:cNvSpPr/>
            <p:nvPr/>
          </p:nvSpPr>
          <p:spPr>
            <a:xfrm>
              <a:off x="17983198" y="4178299"/>
              <a:ext cx="135432" cy="159570"/>
            </a:xfrm>
            <a:custGeom>
              <a:avLst/>
              <a:gdLst/>
              <a:ahLst/>
              <a:cxnLst/>
              <a:rect l="l" t="t" r="r" b="b"/>
              <a:pathLst>
                <a:path w="21600" h="21600" extrusionOk="0">
                  <a:moveTo>
                    <a:pt x="3816" y="5020"/>
                  </a:moveTo>
                  <a:lnTo>
                    <a:pt x="3816" y="21599"/>
                  </a:lnTo>
                  <a:lnTo>
                    <a:pt x="0" y="21599"/>
                  </a:lnTo>
                  <a:lnTo>
                    <a:pt x="0" y="0"/>
                  </a:lnTo>
                  <a:lnTo>
                    <a:pt x="3931" y="0"/>
                  </a:lnTo>
                  <a:lnTo>
                    <a:pt x="17784" y="16192"/>
                  </a:lnTo>
                  <a:lnTo>
                    <a:pt x="17784" y="0"/>
                  </a:lnTo>
                  <a:lnTo>
                    <a:pt x="21600" y="0"/>
                  </a:lnTo>
                  <a:lnTo>
                    <a:pt x="21600" y="21600"/>
                  </a:lnTo>
                  <a:lnTo>
                    <a:pt x="17899" y="21600"/>
                  </a:lnTo>
                  <a:cubicBezTo>
                    <a:pt x="17899" y="21600"/>
                    <a:pt x="3816" y="5020"/>
                    <a:pt x="3816" y="502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4" name="Google Shape;2034;p133"/>
            <p:cNvSpPr/>
            <p:nvPr/>
          </p:nvSpPr>
          <p:spPr>
            <a:xfrm>
              <a:off x="18148298" y="4178299"/>
              <a:ext cx="139698" cy="159570"/>
            </a:xfrm>
            <a:custGeom>
              <a:avLst/>
              <a:gdLst/>
              <a:ahLst/>
              <a:cxnLst/>
              <a:rect l="l" t="t" r="r" b="b"/>
              <a:pathLst>
                <a:path w="21600" h="21600" extrusionOk="0">
                  <a:moveTo>
                    <a:pt x="8801" y="18751"/>
                  </a:moveTo>
                  <a:cubicBezTo>
                    <a:pt x="14498" y="18751"/>
                    <a:pt x="17790" y="15188"/>
                    <a:pt x="17790" y="10816"/>
                  </a:cubicBezTo>
                  <a:cubicBezTo>
                    <a:pt x="17790" y="6380"/>
                    <a:pt x="14609" y="2849"/>
                    <a:pt x="8801" y="2849"/>
                  </a:cubicBezTo>
                  <a:lnTo>
                    <a:pt x="3696" y="2849"/>
                  </a:lnTo>
                  <a:lnTo>
                    <a:pt x="3696" y="18751"/>
                  </a:lnTo>
                  <a:cubicBezTo>
                    <a:pt x="3696" y="18751"/>
                    <a:pt x="8801" y="18751"/>
                    <a:pt x="8801" y="18751"/>
                  </a:cubicBezTo>
                  <a:close/>
                  <a:moveTo>
                    <a:pt x="0" y="0"/>
                  </a:moveTo>
                  <a:lnTo>
                    <a:pt x="8801" y="0"/>
                  </a:lnTo>
                  <a:cubicBezTo>
                    <a:pt x="16495" y="0"/>
                    <a:pt x="21600" y="4599"/>
                    <a:pt x="21600" y="10816"/>
                  </a:cubicBezTo>
                  <a:cubicBezTo>
                    <a:pt x="21600" y="17066"/>
                    <a:pt x="16495" y="21600"/>
                    <a:pt x="8801" y="21600"/>
                  </a:cubicBezTo>
                  <a:lnTo>
                    <a:pt x="0" y="21600"/>
                  </a:lnTo>
                  <a:cubicBezTo>
                    <a:pt x="0" y="21600"/>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5" name="Google Shape;2035;p133"/>
            <p:cNvSpPr/>
            <p:nvPr/>
          </p:nvSpPr>
          <p:spPr>
            <a:xfrm>
              <a:off x="18313400" y="4178299"/>
              <a:ext cx="96390" cy="159570"/>
            </a:xfrm>
            <a:custGeom>
              <a:avLst/>
              <a:gdLst/>
              <a:ahLst/>
              <a:cxnLst/>
              <a:rect l="l" t="t" r="r" b="b"/>
              <a:pathLst>
                <a:path w="21600" h="21600" extrusionOk="0">
                  <a:moveTo>
                    <a:pt x="0" y="0"/>
                  </a:moveTo>
                  <a:lnTo>
                    <a:pt x="5359" y="0"/>
                  </a:lnTo>
                  <a:lnTo>
                    <a:pt x="5359" y="18750"/>
                  </a:lnTo>
                  <a:lnTo>
                    <a:pt x="21600" y="18750"/>
                  </a:lnTo>
                  <a:lnTo>
                    <a:pt x="21600" y="21600"/>
                  </a:lnTo>
                  <a:lnTo>
                    <a:pt x="0" y="21600"/>
                  </a:lnTo>
                  <a:cubicBezTo>
                    <a:pt x="0" y="21600"/>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6" name="Google Shape;2036;p133"/>
            <p:cNvSpPr/>
            <p:nvPr/>
          </p:nvSpPr>
          <p:spPr>
            <a:xfrm>
              <a:off x="18440400" y="4178299"/>
              <a:ext cx="107190" cy="159570"/>
            </a:xfrm>
            <a:custGeom>
              <a:avLst/>
              <a:gdLst/>
              <a:ahLst/>
              <a:cxnLst/>
              <a:rect l="l" t="t" r="r" b="b"/>
              <a:pathLst>
                <a:path w="21600" h="21600" extrusionOk="0">
                  <a:moveTo>
                    <a:pt x="0" y="0"/>
                  </a:moveTo>
                  <a:lnTo>
                    <a:pt x="21599" y="0"/>
                  </a:lnTo>
                  <a:lnTo>
                    <a:pt x="21599" y="2850"/>
                  </a:lnTo>
                  <a:lnTo>
                    <a:pt x="4821" y="2850"/>
                  </a:lnTo>
                  <a:lnTo>
                    <a:pt x="4821" y="9165"/>
                  </a:lnTo>
                  <a:lnTo>
                    <a:pt x="21261" y="9165"/>
                  </a:lnTo>
                  <a:lnTo>
                    <a:pt x="21261" y="12015"/>
                  </a:lnTo>
                  <a:lnTo>
                    <a:pt x="4822" y="12015"/>
                  </a:lnTo>
                  <a:lnTo>
                    <a:pt x="4822" y="18750"/>
                  </a:lnTo>
                  <a:lnTo>
                    <a:pt x="21600" y="18750"/>
                  </a:lnTo>
                  <a:lnTo>
                    <a:pt x="21600" y="21600"/>
                  </a:lnTo>
                  <a:lnTo>
                    <a:pt x="0" y="21600"/>
                  </a:lnTo>
                  <a:cubicBezTo>
                    <a:pt x="0" y="21600"/>
                    <a:pt x="0" y="0"/>
                    <a:pt x="0" y="0"/>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7" name="Google Shape;2037;p133"/>
            <p:cNvSpPr/>
            <p:nvPr/>
          </p:nvSpPr>
          <p:spPr>
            <a:xfrm>
              <a:off x="18567398" y="4178299"/>
              <a:ext cx="123228" cy="164862"/>
            </a:xfrm>
            <a:custGeom>
              <a:avLst/>
              <a:gdLst/>
              <a:ahLst/>
              <a:cxnLst/>
              <a:rect l="l" t="t" r="r" b="b"/>
              <a:pathLst>
                <a:path w="21600" h="21600" extrusionOk="0">
                  <a:moveTo>
                    <a:pt x="2390" y="15859"/>
                  </a:moveTo>
                  <a:cubicBezTo>
                    <a:pt x="4277" y="17426"/>
                    <a:pt x="7297" y="18805"/>
                    <a:pt x="11198" y="18805"/>
                  </a:cubicBezTo>
                  <a:cubicBezTo>
                    <a:pt x="15728" y="18805"/>
                    <a:pt x="17321" y="17081"/>
                    <a:pt x="17321" y="15577"/>
                  </a:cubicBezTo>
                  <a:cubicBezTo>
                    <a:pt x="17321" y="13383"/>
                    <a:pt x="14134" y="12756"/>
                    <a:pt x="10569" y="12068"/>
                  </a:cubicBezTo>
                  <a:cubicBezTo>
                    <a:pt x="6081" y="11191"/>
                    <a:pt x="880" y="10218"/>
                    <a:pt x="880" y="5956"/>
                  </a:cubicBezTo>
                  <a:cubicBezTo>
                    <a:pt x="880" y="2508"/>
                    <a:pt x="4948" y="0"/>
                    <a:pt x="10779" y="0"/>
                  </a:cubicBezTo>
                  <a:cubicBezTo>
                    <a:pt x="15099" y="0"/>
                    <a:pt x="18496" y="1032"/>
                    <a:pt x="20971" y="2915"/>
                  </a:cubicBezTo>
                  <a:lnTo>
                    <a:pt x="18538" y="5237"/>
                  </a:lnTo>
                  <a:cubicBezTo>
                    <a:pt x="16397" y="3545"/>
                    <a:pt x="13463" y="2793"/>
                    <a:pt x="10443" y="2793"/>
                  </a:cubicBezTo>
                  <a:cubicBezTo>
                    <a:pt x="7336" y="2793"/>
                    <a:pt x="5200" y="3984"/>
                    <a:pt x="5200" y="5739"/>
                  </a:cubicBezTo>
                  <a:cubicBezTo>
                    <a:pt x="5200" y="7620"/>
                    <a:pt x="8220" y="8216"/>
                    <a:pt x="11702" y="8874"/>
                  </a:cubicBezTo>
                  <a:cubicBezTo>
                    <a:pt x="16273" y="9783"/>
                    <a:pt x="21600" y="10848"/>
                    <a:pt x="21600" y="15300"/>
                  </a:cubicBezTo>
                  <a:cubicBezTo>
                    <a:pt x="21600" y="18560"/>
                    <a:pt x="18581" y="21600"/>
                    <a:pt x="11031" y="21600"/>
                  </a:cubicBezTo>
                  <a:cubicBezTo>
                    <a:pt x="6039" y="21600"/>
                    <a:pt x="2390" y="20252"/>
                    <a:pt x="0" y="18277"/>
                  </a:cubicBezTo>
                  <a:cubicBezTo>
                    <a:pt x="0" y="18277"/>
                    <a:pt x="2390" y="15859"/>
                    <a:pt x="2390" y="15859"/>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8" name="Google Shape;2038;p133"/>
            <p:cNvSpPr/>
            <p:nvPr/>
          </p:nvSpPr>
          <p:spPr>
            <a:xfrm>
              <a:off x="18707100" y="4178299"/>
              <a:ext cx="123228" cy="164862"/>
            </a:xfrm>
            <a:custGeom>
              <a:avLst/>
              <a:gdLst/>
              <a:ahLst/>
              <a:cxnLst/>
              <a:rect l="l" t="t" r="r" b="b"/>
              <a:pathLst>
                <a:path w="21600" h="21600" extrusionOk="0">
                  <a:moveTo>
                    <a:pt x="2390" y="15859"/>
                  </a:moveTo>
                  <a:cubicBezTo>
                    <a:pt x="4278" y="17426"/>
                    <a:pt x="7297" y="18805"/>
                    <a:pt x="11198" y="18805"/>
                  </a:cubicBezTo>
                  <a:cubicBezTo>
                    <a:pt x="15728" y="18805"/>
                    <a:pt x="17321" y="17081"/>
                    <a:pt x="17321" y="15577"/>
                  </a:cubicBezTo>
                  <a:cubicBezTo>
                    <a:pt x="17321" y="13383"/>
                    <a:pt x="14133" y="12756"/>
                    <a:pt x="10569" y="12068"/>
                  </a:cubicBezTo>
                  <a:cubicBezTo>
                    <a:pt x="6081" y="11191"/>
                    <a:pt x="880" y="10218"/>
                    <a:pt x="880" y="5956"/>
                  </a:cubicBezTo>
                  <a:cubicBezTo>
                    <a:pt x="880" y="2508"/>
                    <a:pt x="4949" y="0"/>
                    <a:pt x="10779" y="0"/>
                  </a:cubicBezTo>
                  <a:cubicBezTo>
                    <a:pt x="15099" y="0"/>
                    <a:pt x="18496" y="1032"/>
                    <a:pt x="20970" y="2915"/>
                  </a:cubicBezTo>
                  <a:lnTo>
                    <a:pt x="18538" y="5237"/>
                  </a:lnTo>
                  <a:cubicBezTo>
                    <a:pt x="16398" y="3545"/>
                    <a:pt x="13463" y="2793"/>
                    <a:pt x="10443" y="2793"/>
                  </a:cubicBezTo>
                  <a:cubicBezTo>
                    <a:pt x="7336" y="2793"/>
                    <a:pt x="5201" y="3984"/>
                    <a:pt x="5201" y="5739"/>
                  </a:cubicBezTo>
                  <a:cubicBezTo>
                    <a:pt x="5201" y="7620"/>
                    <a:pt x="8220" y="8216"/>
                    <a:pt x="11702" y="8874"/>
                  </a:cubicBezTo>
                  <a:cubicBezTo>
                    <a:pt x="16273" y="9783"/>
                    <a:pt x="21600" y="10848"/>
                    <a:pt x="21600" y="15300"/>
                  </a:cubicBezTo>
                  <a:cubicBezTo>
                    <a:pt x="21600" y="18560"/>
                    <a:pt x="18581" y="21600"/>
                    <a:pt x="11031" y="21600"/>
                  </a:cubicBezTo>
                  <a:cubicBezTo>
                    <a:pt x="6039" y="21600"/>
                    <a:pt x="2390" y="20252"/>
                    <a:pt x="0" y="18277"/>
                  </a:cubicBezTo>
                  <a:cubicBezTo>
                    <a:pt x="0" y="18277"/>
                    <a:pt x="2390" y="15859"/>
                    <a:pt x="2390" y="15859"/>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39" name="Google Shape;2039;p133"/>
            <p:cNvSpPr/>
            <p:nvPr/>
          </p:nvSpPr>
          <p:spPr>
            <a:xfrm>
              <a:off x="18859498" y="4178299"/>
              <a:ext cx="46116" cy="46084"/>
            </a:xfrm>
            <a:custGeom>
              <a:avLst/>
              <a:gdLst/>
              <a:ahLst/>
              <a:cxnLst/>
              <a:rect l="l" t="t" r="r" b="b"/>
              <a:pathLst>
                <a:path w="21600" h="21585" extrusionOk="0">
                  <a:moveTo>
                    <a:pt x="8405" y="6159"/>
                  </a:moveTo>
                  <a:lnTo>
                    <a:pt x="8405" y="10538"/>
                  </a:lnTo>
                  <a:lnTo>
                    <a:pt x="11717" y="10538"/>
                  </a:lnTo>
                  <a:cubicBezTo>
                    <a:pt x="12888" y="10538"/>
                    <a:pt x="13958" y="9673"/>
                    <a:pt x="13958" y="8399"/>
                  </a:cubicBezTo>
                  <a:cubicBezTo>
                    <a:pt x="13984" y="7188"/>
                    <a:pt x="13022" y="6185"/>
                    <a:pt x="11809" y="6159"/>
                  </a:cubicBezTo>
                  <a:cubicBezTo>
                    <a:pt x="11779" y="6159"/>
                    <a:pt x="11748" y="6159"/>
                    <a:pt x="11717" y="6159"/>
                  </a:cubicBezTo>
                  <a:cubicBezTo>
                    <a:pt x="11717" y="6159"/>
                    <a:pt x="8405" y="6159"/>
                    <a:pt x="8405" y="6159"/>
                  </a:cubicBezTo>
                  <a:close/>
                  <a:moveTo>
                    <a:pt x="10545" y="12116"/>
                  </a:moveTo>
                  <a:lnTo>
                    <a:pt x="8405" y="12116"/>
                  </a:lnTo>
                  <a:lnTo>
                    <a:pt x="8405" y="17003"/>
                  </a:lnTo>
                  <a:lnTo>
                    <a:pt x="6673" y="17003"/>
                  </a:lnTo>
                  <a:lnTo>
                    <a:pt x="6673" y="4633"/>
                  </a:lnTo>
                  <a:lnTo>
                    <a:pt x="11717" y="4633"/>
                  </a:lnTo>
                  <a:cubicBezTo>
                    <a:pt x="13906" y="4633"/>
                    <a:pt x="15740" y="6108"/>
                    <a:pt x="15740" y="8399"/>
                  </a:cubicBezTo>
                  <a:cubicBezTo>
                    <a:pt x="15740" y="11148"/>
                    <a:pt x="13295" y="12064"/>
                    <a:pt x="12581" y="12064"/>
                  </a:cubicBezTo>
                  <a:lnTo>
                    <a:pt x="15893" y="17002"/>
                  </a:lnTo>
                  <a:lnTo>
                    <a:pt x="13753" y="17002"/>
                  </a:lnTo>
                  <a:cubicBezTo>
                    <a:pt x="13753" y="17002"/>
                    <a:pt x="10545" y="12116"/>
                    <a:pt x="10545" y="12116"/>
                  </a:cubicBezTo>
                  <a:close/>
                  <a:moveTo>
                    <a:pt x="1630" y="10792"/>
                  </a:moveTo>
                  <a:cubicBezTo>
                    <a:pt x="1630" y="15853"/>
                    <a:pt x="5736" y="19955"/>
                    <a:pt x="10800" y="19955"/>
                  </a:cubicBezTo>
                  <a:cubicBezTo>
                    <a:pt x="15863" y="19955"/>
                    <a:pt x="19969" y="15853"/>
                    <a:pt x="19969" y="10792"/>
                  </a:cubicBezTo>
                  <a:cubicBezTo>
                    <a:pt x="19969" y="5732"/>
                    <a:pt x="15863" y="1630"/>
                    <a:pt x="10800" y="1630"/>
                  </a:cubicBezTo>
                  <a:cubicBezTo>
                    <a:pt x="5739" y="1626"/>
                    <a:pt x="1633" y="5722"/>
                    <a:pt x="1629" y="10779"/>
                  </a:cubicBezTo>
                  <a:cubicBezTo>
                    <a:pt x="1629" y="10784"/>
                    <a:pt x="1629" y="10788"/>
                    <a:pt x="1629" y="10792"/>
                  </a:cubicBezTo>
                  <a:cubicBezTo>
                    <a:pt x="1629" y="10792"/>
                    <a:pt x="1630" y="10792"/>
                    <a:pt x="1630" y="10792"/>
                  </a:cubicBezTo>
                  <a:close/>
                  <a:moveTo>
                    <a:pt x="0" y="10792"/>
                  </a:moveTo>
                  <a:cubicBezTo>
                    <a:pt x="0" y="4832"/>
                    <a:pt x="4835" y="0"/>
                    <a:pt x="10800" y="0"/>
                  </a:cubicBezTo>
                  <a:cubicBezTo>
                    <a:pt x="16765" y="0"/>
                    <a:pt x="21600" y="4832"/>
                    <a:pt x="21600" y="10792"/>
                  </a:cubicBezTo>
                  <a:cubicBezTo>
                    <a:pt x="21600" y="16753"/>
                    <a:pt x="16765" y="21585"/>
                    <a:pt x="10800" y="21585"/>
                  </a:cubicBezTo>
                  <a:cubicBezTo>
                    <a:pt x="4851" y="21600"/>
                    <a:pt x="15" y="16793"/>
                    <a:pt x="0" y="10848"/>
                  </a:cubicBezTo>
                  <a:cubicBezTo>
                    <a:pt x="0" y="10829"/>
                    <a:pt x="0" y="10811"/>
                    <a:pt x="0" y="10792"/>
                  </a:cubicBezTo>
                  <a:close/>
                </a:path>
              </a:pathLst>
            </a:custGeom>
            <a:solidFill>
              <a:srgbClr val="62646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040" name="Google Shape;2040;p133"/>
          <p:cNvGrpSpPr/>
          <p:nvPr/>
        </p:nvGrpSpPr>
        <p:grpSpPr>
          <a:xfrm>
            <a:off x="7309888" y="1407058"/>
            <a:ext cx="812406" cy="115257"/>
            <a:chOff x="19265900" y="4064000"/>
            <a:chExt cx="2103044" cy="298361"/>
          </a:xfrm>
        </p:grpSpPr>
        <p:sp>
          <p:nvSpPr>
            <p:cNvPr id="2041" name="Google Shape;2041;p133"/>
            <p:cNvSpPr/>
            <p:nvPr/>
          </p:nvSpPr>
          <p:spPr>
            <a:xfrm>
              <a:off x="19596100" y="4140199"/>
              <a:ext cx="1092150" cy="190566"/>
            </a:xfrm>
            <a:custGeom>
              <a:avLst/>
              <a:gdLst/>
              <a:ahLst/>
              <a:cxnLst/>
              <a:rect l="l" t="t" r="r" b="b"/>
              <a:pathLst>
                <a:path w="21600" h="21600" extrusionOk="0">
                  <a:moveTo>
                    <a:pt x="21600" y="20221"/>
                  </a:moveTo>
                  <a:cubicBezTo>
                    <a:pt x="21374" y="21009"/>
                    <a:pt x="21025" y="21600"/>
                    <a:pt x="20666" y="21600"/>
                  </a:cubicBezTo>
                  <a:cubicBezTo>
                    <a:pt x="19777" y="21600"/>
                    <a:pt x="19379" y="18419"/>
                    <a:pt x="19379" y="14137"/>
                  </a:cubicBezTo>
                  <a:cubicBezTo>
                    <a:pt x="19379" y="8872"/>
                    <a:pt x="19939" y="6309"/>
                    <a:pt x="20725" y="6309"/>
                  </a:cubicBezTo>
                  <a:cubicBezTo>
                    <a:pt x="21109" y="6309"/>
                    <a:pt x="21448" y="6928"/>
                    <a:pt x="21600" y="7493"/>
                  </a:cubicBezTo>
                  <a:lnTo>
                    <a:pt x="21600" y="11913"/>
                  </a:lnTo>
                  <a:lnTo>
                    <a:pt x="21074" y="11772"/>
                  </a:lnTo>
                  <a:lnTo>
                    <a:pt x="21015" y="9913"/>
                  </a:lnTo>
                  <a:cubicBezTo>
                    <a:pt x="21010" y="9716"/>
                    <a:pt x="21001" y="9548"/>
                    <a:pt x="20956" y="9463"/>
                  </a:cubicBezTo>
                  <a:cubicBezTo>
                    <a:pt x="20897" y="9350"/>
                    <a:pt x="20804" y="9266"/>
                    <a:pt x="20706" y="9266"/>
                  </a:cubicBezTo>
                  <a:cubicBezTo>
                    <a:pt x="20411" y="9266"/>
                    <a:pt x="20160" y="10420"/>
                    <a:pt x="20160" y="13715"/>
                  </a:cubicBezTo>
                  <a:cubicBezTo>
                    <a:pt x="20160" y="17376"/>
                    <a:pt x="20445" y="18418"/>
                    <a:pt x="20794" y="18418"/>
                  </a:cubicBezTo>
                  <a:cubicBezTo>
                    <a:pt x="21040" y="18418"/>
                    <a:pt x="21261" y="17967"/>
                    <a:pt x="21408" y="17601"/>
                  </a:cubicBezTo>
                  <a:lnTo>
                    <a:pt x="21600" y="20221"/>
                  </a:lnTo>
                  <a:moveTo>
                    <a:pt x="18367" y="21263"/>
                  </a:moveTo>
                  <a:lnTo>
                    <a:pt x="18318" y="19741"/>
                  </a:lnTo>
                  <a:lnTo>
                    <a:pt x="18293" y="19714"/>
                  </a:lnTo>
                  <a:cubicBezTo>
                    <a:pt x="18106" y="20755"/>
                    <a:pt x="17861" y="21600"/>
                    <a:pt x="17468" y="21600"/>
                  </a:cubicBezTo>
                  <a:cubicBezTo>
                    <a:pt x="16849" y="21600"/>
                    <a:pt x="16750" y="19178"/>
                    <a:pt x="16750" y="17432"/>
                  </a:cubicBezTo>
                  <a:cubicBezTo>
                    <a:pt x="16750" y="14616"/>
                    <a:pt x="17055" y="13321"/>
                    <a:pt x="17669" y="13096"/>
                  </a:cubicBezTo>
                  <a:lnTo>
                    <a:pt x="18234" y="12871"/>
                  </a:lnTo>
                  <a:lnTo>
                    <a:pt x="18234" y="11322"/>
                  </a:lnTo>
                  <a:cubicBezTo>
                    <a:pt x="18234" y="9998"/>
                    <a:pt x="18210" y="9097"/>
                    <a:pt x="17905" y="9097"/>
                  </a:cubicBezTo>
                  <a:cubicBezTo>
                    <a:pt x="17669" y="9097"/>
                    <a:pt x="17546" y="9295"/>
                    <a:pt x="17546" y="10984"/>
                  </a:cubicBezTo>
                  <a:lnTo>
                    <a:pt x="16854" y="10645"/>
                  </a:lnTo>
                  <a:cubicBezTo>
                    <a:pt x="16854" y="6844"/>
                    <a:pt x="17458" y="6309"/>
                    <a:pt x="17910" y="6309"/>
                  </a:cubicBezTo>
                  <a:cubicBezTo>
                    <a:pt x="18657" y="6309"/>
                    <a:pt x="18956" y="7464"/>
                    <a:pt x="18956" y="11406"/>
                  </a:cubicBezTo>
                  <a:lnTo>
                    <a:pt x="18956" y="18249"/>
                  </a:lnTo>
                  <a:cubicBezTo>
                    <a:pt x="18956" y="18699"/>
                    <a:pt x="18961" y="18756"/>
                    <a:pt x="19035" y="18812"/>
                  </a:cubicBezTo>
                  <a:lnTo>
                    <a:pt x="19271" y="19037"/>
                  </a:lnTo>
                  <a:lnTo>
                    <a:pt x="19271" y="21262"/>
                  </a:lnTo>
                  <a:lnTo>
                    <a:pt x="18367" y="21262"/>
                  </a:lnTo>
                  <a:cubicBezTo>
                    <a:pt x="18367" y="21262"/>
                    <a:pt x="18367" y="21263"/>
                    <a:pt x="18367" y="21263"/>
                  </a:cubicBezTo>
                  <a:close/>
                  <a:moveTo>
                    <a:pt x="18234" y="15207"/>
                  </a:moveTo>
                  <a:lnTo>
                    <a:pt x="17900" y="15348"/>
                  </a:lnTo>
                  <a:cubicBezTo>
                    <a:pt x="17610" y="15461"/>
                    <a:pt x="17507" y="15884"/>
                    <a:pt x="17507" y="17009"/>
                  </a:cubicBezTo>
                  <a:cubicBezTo>
                    <a:pt x="17507" y="18137"/>
                    <a:pt x="17625" y="18559"/>
                    <a:pt x="17787" y="18559"/>
                  </a:cubicBezTo>
                  <a:cubicBezTo>
                    <a:pt x="17954" y="18559"/>
                    <a:pt x="18121" y="18024"/>
                    <a:pt x="18234" y="17545"/>
                  </a:cubicBezTo>
                  <a:cubicBezTo>
                    <a:pt x="18234" y="17545"/>
                    <a:pt x="18234" y="15207"/>
                    <a:pt x="18234" y="15207"/>
                  </a:cubicBezTo>
                  <a:close/>
                  <a:moveTo>
                    <a:pt x="13955" y="14025"/>
                  </a:moveTo>
                  <a:cubicBezTo>
                    <a:pt x="13955" y="9350"/>
                    <a:pt x="14382" y="6309"/>
                    <a:pt x="15281" y="6309"/>
                  </a:cubicBezTo>
                  <a:cubicBezTo>
                    <a:pt x="16190" y="6309"/>
                    <a:pt x="16544" y="9407"/>
                    <a:pt x="16544" y="13715"/>
                  </a:cubicBezTo>
                  <a:cubicBezTo>
                    <a:pt x="16544" y="18503"/>
                    <a:pt x="16121" y="21599"/>
                    <a:pt x="15217" y="21599"/>
                  </a:cubicBezTo>
                  <a:cubicBezTo>
                    <a:pt x="14318" y="21599"/>
                    <a:pt x="13955" y="18445"/>
                    <a:pt x="13955" y="14025"/>
                  </a:cubicBezTo>
                  <a:cubicBezTo>
                    <a:pt x="13955" y="14025"/>
                    <a:pt x="13955" y="14025"/>
                    <a:pt x="13955" y="14025"/>
                  </a:cubicBezTo>
                  <a:close/>
                  <a:moveTo>
                    <a:pt x="15768" y="13856"/>
                  </a:moveTo>
                  <a:cubicBezTo>
                    <a:pt x="15768" y="10533"/>
                    <a:pt x="15591" y="9350"/>
                    <a:pt x="15272" y="9350"/>
                  </a:cubicBezTo>
                  <a:cubicBezTo>
                    <a:pt x="14947" y="9350"/>
                    <a:pt x="14731" y="10506"/>
                    <a:pt x="14731" y="13883"/>
                  </a:cubicBezTo>
                  <a:cubicBezTo>
                    <a:pt x="14731" y="17291"/>
                    <a:pt x="14923" y="18643"/>
                    <a:pt x="15252" y="18643"/>
                  </a:cubicBezTo>
                  <a:cubicBezTo>
                    <a:pt x="15571" y="18643"/>
                    <a:pt x="15768" y="17375"/>
                    <a:pt x="15768" y="13856"/>
                  </a:cubicBezTo>
                  <a:cubicBezTo>
                    <a:pt x="15768" y="13856"/>
                    <a:pt x="15768" y="13856"/>
                    <a:pt x="15768" y="13856"/>
                  </a:cubicBezTo>
                  <a:close/>
                  <a:moveTo>
                    <a:pt x="11635" y="21262"/>
                  </a:moveTo>
                  <a:lnTo>
                    <a:pt x="11635" y="18981"/>
                  </a:lnTo>
                  <a:lnTo>
                    <a:pt x="11857" y="18812"/>
                  </a:lnTo>
                  <a:cubicBezTo>
                    <a:pt x="11925" y="18756"/>
                    <a:pt x="11935" y="18672"/>
                    <a:pt x="11935" y="18249"/>
                  </a:cubicBezTo>
                  <a:lnTo>
                    <a:pt x="11935" y="9998"/>
                  </a:lnTo>
                  <a:cubicBezTo>
                    <a:pt x="11935" y="9688"/>
                    <a:pt x="11920" y="9491"/>
                    <a:pt x="11871" y="9407"/>
                  </a:cubicBezTo>
                  <a:lnTo>
                    <a:pt x="11606" y="8872"/>
                  </a:lnTo>
                  <a:lnTo>
                    <a:pt x="11660" y="6590"/>
                  </a:lnTo>
                  <a:lnTo>
                    <a:pt x="12525" y="6590"/>
                  </a:lnTo>
                  <a:lnTo>
                    <a:pt x="12584" y="8843"/>
                  </a:lnTo>
                  <a:lnTo>
                    <a:pt x="12613" y="8843"/>
                  </a:lnTo>
                  <a:cubicBezTo>
                    <a:pt x="12775" y="7406"/>
                    <a:pt x="12991" y="6309"/>
                    <a:pt x="13306" y="6309"/>
                  </a:cubicBezTo>
                  <a:cubicBezTo>
                    <a:pt x="13419" y="6309"/>
                    <a:pt x="13645" y="6422"/>
                    <a:pt x="13733" y="6563"/>
                  </a:cubicBezTo>
                  <a:lnTo>
                    <a:pt x="13733" y="11688"/>
                  </a:lnTo>
                  <a:lnTo>
                    <a:pt x="13144" y="11575"/>
                  </a:lnTo>
                  <a:lnTo>
                    <a:pt x="13095" y="10082"/>
                  </a:lnTo>
                  <a:cubicBezTo>
                    <a:pt x="13085" y="9828"/>
                    <a:pt x="13070" y="9773"/>
                    <a:pt x="13031" y="9773"/>
                  </a:cubicBezTo>
                  <a:cubicBezTo>
                    <a:pt x="12903" y="9773"/>
                    <a:pt x="12750" y="10392"/>
                    <a:pt x="12677" y="10758"/>
                  </a:cubicBezTo>
                  <a:lnTo>
                    <a:pt x="12677" y="18220"/>
                  </a:lnTo>
                  <a:cubicBezTo>
                    <a:pt x="12677" y="18672"/>
                    <a:pt x="12682" y="18756"/>
                    <a:pt x="12756" y="18785"/>
                  </a:cubicBezTo>
                  <a:lnTo>
                    <a:pt x="13242" y="19010"/>
                  </a:lnTo>
                  <a:lnTo>
                    <a:pt x="13242" y="21262"/>
                  </a:lnTo>
                  <a:lnTo>
                    <a:pt x="11635" y="21262"/>
                  </a:lnTo>
                  <a:moveTo>
                    <a:pt x="10456" y="21262"/>
                  </a:moveTo>
                  <a:lnTo>
                    <a:pt x="9832" y="14082"/>
                  </a:lnTo>
                  <a:lnTo>
                    <a:pt x="9567" y="15743"/>
                  </a:lnTo>
                  <a:lnTo>
                    <a:pt x="9567" y="18277"/>
                  </a:lnTo>
                  <a:cubicBezTo>
                    <a:pt x="9567" y="18728"/>
                    <a:pt x="9572" y="18785"/>
                    <a:pt x="9645" y="18841"/>
                  </a:cubicBezTo>
                  <a:lnTo>
                    <a:pt x="9940" y="19037"/>
                  </a:lnTo>
                  <a:lnTo>
                    <a:pt x="9940" y="21262"/>
                  </a:lnTo>
                  <a:lnTo>
                    <a:pt x="8501" y="21262"/>
                  </a:lnTo>
                  <a:lnTo>
                    <a:pt x="8501" y="19037"/>
                  </a:lnTo>
                  <a:lnTo>
                    <a:pt x="8746" y="18841"/>
                  </a:lnTo>
                  <a:cubicBezTo>
                    <a:pt x="8815" y="18785"/>
                    <a:pt x="8825" y="18699"/>
                    <a:pt x="8825" y="18277"/>
                  </a:cubicBezTo>
                  <a:lnTo>
                    <a:pt x="8825" y="3408"/>
                  </a:lnTo>
                  <a:cubicBezTo>
                    <a:pt x="8825" y="3099"/>
                    <a:pt x="8810" y="2901"/>
                    <a:pt x="8761" y="2816"/>
                  </a:cubicBezTo>
                  <a:lnTo>
                    <a:pt x="8491" y="2283"/>
                  </a:lnTo>
                  <a:lnTo>
                    <a:pt x="8545" y="0"/>
                  </a:lnTo>
                  <a:lnTo>
                    <a:pt x="9567" y="0"/>
                  </a:lnTo>
                  <a:lnTo>
                    <a:pt x="9567" y="12025"/>
                  </a:lnTo>
                  <a:lnTo>
                    <a:pt x="10466" y="6590"/>
                  </a:lnTo>
                  <a:lnTo>
                    <a:pt x="11144" y="6590"/>
                  </a:lnTo>
                  <a:lnTo>
                    <a:pt x="11144" y="8816"/>
                  </a:lnTo>
                  <a:lnTo>
                    <a:pt x="10888" y="9097"/>
                  </a:lnTo>
                  <a:cubicBezTo>
                    <a:pt x="10824" y="9153"/>
                    <a:pt x="10810" y="9238"/>
                    <a:pt x="10766" y="9520"/>
                  </a:cubicBezTo>
                  <a:lnTo>
                    <a:pt x="10417" y="11631"/>
                  </a:lnTo>
                  <a:lnTo>
                    <a:pt x="11045" y="18361"/>
                  </a:lnTo>
                  <a:cubicBezTo>
                    <a:pt x="11080" y="18756"/>
                    <a:pt x="11114" y="18812"/>
                    <a:pt x="11193" y="18868"/>
                  </a:cubicBezTo>
                  <a:lnTo>
                    <a:pt x="11409" y="19066"/>
                  </a:lnTo>
                  <a:lnTo>
                    <a:pt x="11409" y="21262"/>
                  </a:lnTo>
                  <a:lnTo>
                    <a:pt x="10456" y="21262"/>
                  </a:lnTo>
                  <a:moveTo>
                    <a:pt x="8319" y="20221"/>
                  </a:moveTo>
                  <a:cubicBezTo>
                    <a:pt x="8092" y="21009"/>
                    <a:pt x="7744" y="21600"/>
                    <a:pt x="7385" y="21600"/>
                  </a:cubicBezTo>
                  <a:cubicBezTo>
                    <a:pt x="6496" y="21600"/>
                    <a:pt x="6098" y="18419"/>
                    <a:pt x="6098" y="14137"/>
                  </a:cubicBezTo>
                  <a:cubicBezTo>
                    <a:pt x="6098" y="8872"/>
                    <a:pt x="6658" y="6309"/>
                    <a:pt x="7444" y="6309"/>
                  </a:cubicBezTo>
                  <a:cubicBezTo>
                    <a:pt x="7827" y="6309"/>
                    <a:pt x="8166" y="6928"/>
                    <a:pt x="8319" y="7493"/>
                  </a:cubicBezTo>
                  <a:lnTo>
                    <a:pt x="8319" y="11913"/>
                  </a:lnTo>
                  <a:lnTo>
                    <a:pt x="7793" y="11772"/>
                  </a:lnTo>
                  <a:lnTo>
                    <a:pt x="7734" y="9913"/>
                  </a:lnTo>
                  <a:cubicBezTo>
                    <a:pt x="7729" y="9716"/>
                    <a:pt x="7719" y="9548"/>
                    <a:pt x="7675" y="9463"/>
                  </a:cubicBezTo>
                  <a:cubicBezTo>
                    <a:pt x="7616" y="9350"/>
                    <a:pt x="7523" y="9266"/>
                    <a:pt x="7424" y="9266"/>
                  </a:cubicBezTo>
                  <a:cubicBezTo>
                    <a:pt x="7130" y="9266"/>
                    <a:pt x="6879" y="10420"/>
                    <a:pt x="6879" y="13715"/>
                  </a:cubicBezTo>
                  <a:cubicBezTo>
                    <a:pt x="6879" y="17376"/>
                    <a:pt x="7164" y="18418"/>
                    <a:pt x="7513" y="18418"/>
                  </a:cubicBezTo>
                  <a:cubicBezTo>
                    <a:pt x="7759" y="18418"/>
                    <a:pt x="7979" y="17967"/>
                    <a:pt x="8127" y="17601"/>
                  </a:cubicBezTo>
                  <a:lnTo>
                    <a:pt x="8319" y="20221"/>
                  </a:lnTo>
                  <a:moveTo>
                    <a:pt x="3228" y="14025"/>
                  </a:moveTo>
                  <a:cubicBezTo>
                    <a:pt x="3228" y="9350"/>
                    <a:pt x="3656" y="6309"/>
                    <a:pt x="4555" y="6309"/>
                  </a:cubicBezTo>
                  <a:cubicBezTo>
                    <a:pt x="5464" y="6309"/>
                    <a:pt x="5818" y="9407"/>
                    <a:pt x="5818" y="13715"/>
                  </a:cubicBezTo>
                  <a:cubicBezTo>
                    <a:pt x="5818" y="18503"/>
                    <a:pt x="5395" y="21599"/>
                    <a:pt x="4491" y="21599"/>
                  </a:cubicBezTo>
                  <a:cubicBezTo>
                    <a:pt x="3592" y="21599"/>
                    <a:pt x="3228" y="18445"/>
                    <a:pt x="3228" y="14025"/>
                  </a:cubicBezTo>
                  <a:close/>
                  <a:moveTo>
                    <a:pt x="5041" y="13856"/>
                  </a:moveTo>
                  <a:cubicBezTo>
                    <a:pt x="5041" y="10533"/>
                    <a:pt x="4864" y="9350"/>
                    <a:pt x="4545" y="9350"/>
                  </a:cubicBezTo>
                  <a:cubicBezTo>
                    <a:pt x="4221" y="9350"/>
                    <a:pt x="4004" y="10506"/>
                    <a:pt x="4004" y="13883"/>
                  </a:cubicBezTo>
                  <a:cubicBezTo>
                    <a:pt x="4004" y="17291"/>
                    <a:pt x="4196" y="18643"/>
                    <a:pt x="4525" y="18643"/>
                  </a:cubicBezTo>
                  <a:cubicBezTo>
                    <a:pt x="4845" y="18643"/>
                    <a:pt x="5041" y="17375"/>
                    <a:pt x="5041" y="13856"/>
                  </a:cubicBezTo>
                  <a:close/>
                  <a:moveTo>
                    <a:pt x="2953" y="20051"/>
                  </a:moveTo>
                  <a:cubicBezTo>
                    <a:pt x="2663" y="21065"/>
                    <a:pt x="2172" y="21600"/>
                    <a:pt x="1725" y="21600"/>
                  </a:cubicBezTo>
                  <a:cubicBezTo>
                    <a:pt x="501" y="21600"/>
                    <a:pt x="0" y="17517"/>
                    <a:pt x="0" y="10984"/>
                  </a:cubicBezTo>
                  <a:cubicBezTo>
                    <a:pt x="0" y="4985"/>
                    <a:pt x="604" y="508"/>
                    <a:pt x="1828" y="508"/>
                  </a:cubicBezTo>
                  <a:cubicBezTo>
                    <a:pt x="2236" y="508"/>
                    <a:pt x="2673" y="1100"/>
                    <a:pt x="2943" y="2113"/>
                  </a:cubicBezTo>
                  <a:lnTo>
                    <a:pt x="2943" y="7632"/>
                  </a:lnTo>
                  <a:lnTo>
                    <a:pt x="2403" y="7379"/>
                  </a:lnTo>
                  <a:lnTo>
                    <a:pt x="2324" y="4620"/>
                  </a:lnTo>
                  <a:cubicBezTo>
                    <a:pt x="2314" y="4338"/>
                    <a:pt x="2295" y="4198"/>
                    <a:pt x="2245" y="4113"/>
                  </a:cubicBezTo>
                  <a:cubicBezTo>
                    <a:pt x="2137" y="3915"/>
                    <a:pt x="1970" y="3775"/>
                    <a:pt x="1808" y="3775"/>
                  </a:cubicBezTo>
                  <a:cubicBezTo>
                    <a:pt x="1184" y="3775"/>
                    <a:pt x="786" y="6195"/>
                    <a:pt x="786" y="10984"/>
                  </a:cubicBezTo>
                  <a:cubicBezTo>
                    <a:pt x="786" y="15968"/>
                    <a:pt x="1165" y="18389"/>
                    <a:pt x="1774" y="18389"/>
                  </a:cubicBezTo>
                  <a:cubicBezTo>
                    <a:pt x="1936" y="18389"/>
                    <a:pt x="2137" y="18249"/>
                    <a:pt x="2265" y="18024"/>
                  </a:cubicBezTo>
                  <a:cubicBezTo>
                    <a:pt x="2324" y="17939"/>
                    <a:pt x="2339" y="17855"/>
                    <a:pt x="2353" y="17432"/>
                  </a:cubicBezTo>
                  <a:lnTo>
                    <a:pt x="2427" y="14814"/>
                  </a:lnTo>
                  <a:lnTo>
                    <a:pt x="2953" y="14814"/>
                  </a:lnTo>
                  <a:lnTo>
                    <a:pt x="2953" y="20051"/>
                  </a:lnTo>
                </a:path>
              </a:pathLst>
            </a:custGeom>
            <a:solidFill>
              <a:srgbClr val="1B2A4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42" name="Google Shape;2042;p133"/>
            <p:cNvSpPr/>
            <p:nvPr/>
          </p:nvSpPr>
          <p:spPr>
            <a:xfrm>
              <a:off x="20701000" y="4140199"/>
              <a:ext cx="147312" cy="187596"/>
            </a:xfrm>
            <a:custGeom>
              <a:avLst/>
              <a:gdLst/>
              <a:ahLst/>
              <a:cxnLst/>
              <a:rect l="l" t="t" r="r" b="b"/>
              <a:pathLst>
                <a:path w="21600" h="21600" extrusionOk="0">
                  <a:moveTo>
                    <a:pt x="13697" y="21600"/>
                  </a:moveTo>
                  <a:lnTo>
                    <a:pt x="13697" y="12274"/>
                  </a:lnTo>
                  <a:cubicBezTo>
                    <a:pt x="13697" y="11415"/>
                    <a:pt x="13587" y="9842"/>
                    <a:pt x="11766" y="9842"/>
                  </a:cubicBezTo>
                  <a:cubicBezTo>
                    <a:pt x="10419" y="9842"/>
                    <a:pt x="8888" y="10386"/>
                    <a:pt x="7977" y="10901"/>
                  </a:cubicBezTo>
                  <a:lnTo>
                    <a:pt x="7977" y="18568"/>
                  </a:lnTo>
                  <a:cubicBezTo>
                    <a:pt x="7977" y="19025"/>
                    <a:pt x="8014" y="19083"/>
                    <a:pt x="8560" y="19140"/>
                  </a:cubicBezTo>
                  <a:lnTo>
                    <a:pt x="10309" y="19340"/>
                  </a:lnTo>
                  <a:lnTo>
                    <a:pt x="10309" y="21600"/>
                  </a:lnTo>
                  <a:lnTo>
                    <a:pt x="256" y="21600"/>
                  </a:lnTo>
                  <a:lnTo>
                    <a:pt x="256" y="19340"/>
                  </a:lnTo>
                  <a:lnTo>
                    <a:pt x="1896" y="19140"/>
                  </a:lnTo>
                  <a:cubicBezTo>
                    <a:pt x="2404" y="19083"/>
                    <a:pt x="2477" y="18996"/>
                    <a:pt x="2477" y="18568"/>
                  </a:cubicBezTo>
                  <a:lnTo>
                    <a:pt x="2477" y="3462"/>
                  </a:lnTo>
                  <a:cubicBezTo>
                    <a:pt x="2477" y="3148"/>
                    <a:pt x="2368" y="2947"/>
                    <a:pt x="2004" y="2861"/>
                  </a:cubicBezTo>
                  <a:lnTo>
                    <a:pt x="0" y="2319"/>
                  </a:lnTo>
                  <a:lnTo>
                    <a:pt x="402" y="0"/>
                  </a:lnTo>
                  <a:lnTo>
                    <a:pt x="7903" y="0"/>
                  </a:lnTo>
                  <a:lnTo>
                    <a:pt x="7903" y="8097"/>
                  </a:lnTo>
                  <a:lnTo>
                    <a:pt x="8087" y="8125"/>
                  </a:lnTo>
                  <a:cubicBezTo>
                    <a:pt x="9726" y="7068"/>
                    <a:pt x="11620" y="6409"/>
                    <a:pt x="13914" y="6409"/>
                  </a:cubicBezTo>
                  <a:cubicBezTo>
                    <a:pt x="17775" y="6409"/>
                    <a:pt x="19196" y="8068"/>
                    <a:pt x="19196" y="11043"/>
                  </a:cubicBezTo>
                  <a:lnTo>
                    <a:pt x="19196" y="18568"/>
                  </a:lnTo>
                  <a:cubicBezTo>
                    <a:pt x="19196" y="19025"/>
                    <a:pt x="19233" y="19083"/>
                    <a:pt x="19779" y="19140"/>
                  </a:cubicBezTo>
                  <a:lnTo>
                    <a:pt x="21600" y="19340"/>
                  </a:lnTo>
                  <a:lnTo>
                    <a:pt x="21600" y="21600"/>
                  </a:lnTo>
                  <a:lnTo>
                    <a:pt x="13695" y="21600"/>
                  </a:lnTo>
                </a:path>
              </a:pathLst>
            </a:custGeom>
            <a:solidFill>
              <a:srgbClr val="1B2A4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43" name="Google Shape;2043;p133"/>
            <p:cNvSpPr/>
            <p:nvPr/>
          </p:nvSpPr>
          <p:spPr>
            <a:xfrm>
              <a:off x="20929600" y="4191000"/>
              <a:ext cx="439344" cy="135722"/>
            </a:xfrm>
            <a:custGeom>
              <a:avLst/>
              <a:gdLst/>
              <a:ahLst/>
              <a:cxnLst/>
              <a:rect l="l" t="t" r="r" b="b"/>
              <a:pathLst>
                <a:path w="21600" h="21586" extrusionOk="0">
                  <a:moveTo>
                    <a:pt x="20631" y="5541"/>
                  </a:moveTo>
                  <a:cubicBezTo>
                    <a:pt x="20511" y="5061"/>
                    <a:pt x="20350" y="4704"/>
                    <a:pt x="20169" y="4510"/>
                  </a:cubicBezTo>
                  <a:cubicBezTo>
                    <a:pt x="19992" y="4299"/>
                    <a:pt x="19806" y="4187"/>
                    <a:pt x="19617" y="4178"/>
                  </a:cubicBezTo>
                  <a:cubicBezTo>
                    <a:pt x="19515" y="4178"/>
                    <a:pt x="19411" y="4217"/>
                    <a:pt x="19303" y="4294"/>
                  </a:cubicBezTo>
                  <a:cubicBezTo>
                    <a:pt x="19197" y="4369"/>
                    <a:pt x="19095" y="4491"/>
                    <a:pt x="18998" y="4655"/>
                  </a:cubicBezTo>
                  <a:cubicBezTo>
                    <a:pt x="18906" y="4811"/>
                    <a:pt x="18826" y="5034"/>
                    <a:pt x="18765" y="5308"/>
                  </a:cubicBezTo>
                  <a:cubicBezTo>
                    <a:pt x="18706" y="5579"/>
                    <a:pt x="18675" y="5910"/>
                    <a:pt x="18675" y="6295"/>
                  </a:cubicBezTo>
                  <a:cubicBezTo>
                    <a:pt x="18675" y="6915"/>
                    <a:pt x="18747" y="7388"/>
                    <a:pt x="18891" y="7718"/>
                  </a:cubicBezTo>
                  <a:cubicBezTo>
                    <a:pt x="19034" y="8048"/>
                    <a:pt x="19215" y="8326"/>
                    <a:pt x="19433" y="8558"/>
                  </a:cubicBezTo>
                  <a:cubicBezTo>
                    <a:pt x="19652" y="8790"/>
                    <a:pt x="19886" y="9022"/>
                    <a:pt x="20137" y="9254"/>
                  </a:cubicBezTo>
                  <a:cubicBezTo>
                    <a:pt x="20389" y="9487"/>
                    <a:pt x="20623" y="9815"/>
                    <a:pt x="20842" y="10240"/>
                  </a:cubicBezTo>
                  <a:cubicBezTo>
                    <a:pt x="21060" y="10667"/>
                    <a:pt x="21241" y="11238"/>
                    <a:pt x="21385" y="11953"/>
                  </a:cubicBezTo>
                  <a:cubicBezTo>
                    <a:pt x="21528" y="12669"/>
                    <a:pt x="21600" y="13628"/>
                    <a:pt x="21600" y="14824"/>
                  </a:cubicBezTo>
                  <a:cubicBezTo>
                    <a:pt x="21600" y="15966"/>
                    <a:pt x="21534" y="16962"/>
                    <a:pt x="21402" y="17815"/>
                  </a:cubicBezTo>
                  <a:cubicBezTo>
                    <a:pt x="21277" y="18643"/>
                    <a:pt x="21094" y="19367"/>
                    <a:pt x="20868" y="19933"/>
                  </a:cubicBezTo>
                  <a:cubicBezTo>
                    <a:pt x="20636" y="20507"/>
                    <a:pt x="20370" y="20930"/>
                    <a:pt x="20088" y="21178"/>
                  </a:cubicBezTo>
                  <a:cubicBezTo>
                    <a:pt x="19783" y="21454"/>
                    <a:pt x="19467" y="21591"/>
                    <a:pt x="19151" y="21586"/>
                  </a:cubicBezTo>
                  <a:cubicBezTo>
                    <a:pt x="18760" y="21598"/>
                    <a:pt x="18372" y="21392"/>
                    <a:pt x="18003" y="20977"/>
                  </a:cubicBezTo>
                  <a:cubicBezTo>
                    <a:pt x="17650" y="20571"/>
                    <a:pt x="17321" y="19914"/>
                    <a:pt x="17016" y="19002"/>
                  </a:cubicBezTo>
                  <a:lnTo>
                    <a:pt x="18012" y="15463"/>
                  </a:lnTo>
                  <a:cubicBezTo>
                    <a:pt x="18155" y="16083"/>
                    <a:pt x="18336" y="16560"/>
                    <a:pt x="18554" y="16901"/>
                  </a:cubicBezTo>
                  <a:cubicBezTo>
                    <a:pt x="18772" y="17238"/>
                    <a:pt x="18998" y="17407"/>
                    <a:pt x="19231" y="17407"/>
                  </a:cubicBezTo>
                  <a:cubicBezTo>
                    <a:pt x="19345" y="17407"/>
                    <a:pt x="19460" y="17364"/>
                    <a:pt x="19577" y="17276"/>
                  </a:cubicBezTo>
                  <a:cubicBezTo>
                    <a:pt x="19693" y="17189"/>
                    <a:pt x="19798" y="17060"/>
                    <a:pt x="19891" y="16885"/>
                  </a:cubicBezTo>
                  <a:cubicBezTo>
                    <a:pt x="19983" y="16710"/>
                    <a:pt x="20058" y="16489"/>
                    <a:pt x="20115" y="16218"/>
                  </a:cubicBezTo>
                  <a:cubicBezTo>
                    <a:pt x="20172" y="15947"/>
                    <a:pt x="20200" y="15628"/>
                    <a:pt x="20200" y="15260"/>
                  </a:cubicBezTo>
                  <a:cubicBezTo>
                    <a:pt x="20200" y="14642"/>
                    <a:pt x="20127" y="14153"/>
                    <a:pt x="19981" y="13795"/>
                  </a:cubicBezTo>
                  <a:cubicBezTo>
                    <a:pt x="19834" y="13437"/>
                    <a:pt x="19650" y="13133"/>
                    <a:pt x="19429" y="12881"/>
                  </a:cubicBezTo>
                  <a:cubicBezTo>
                    <a:pt x="19191" y="12613"/>
                    <a:pt x="18952" y="12361"/>
                    <a:pt x="18712" y="12126"/>
                  </a:cubicBezTo>
                  <a:cubicBezTo>
                    <a:pt x="18460" y="11884"/>
                    <a:pt x="18219" y="11544"/>
                    <a:pt x="17994" y="11112"/>
                  </a:cubicBezTo>
                  <a:cubicBezTo>
                    <a:pt x="17774" y="10690"/>
                    <a:pt x="17585" y="10116"/>
                    <a:pt x="17442" y="9429"/>
                  </a:cubicBezTo>
                  <a:cubicBezTo>
                    <a:pt x="17296" y="8732"/>
                    <a:pt x="17222" y="7813"/>
                    <a:pt x="17222" y="6672"/>
                  </a:cubicBezTo>
                  <a:cubicBezTo>
                    <a:pt x="17222" y="5570"/>
                    <a:pt x="17289" y="4604"/>
                    <a:pt x="17424" y="3772"/>
                  </a:cubicBezTo>
                  <a:cubicBezTo>
                    <a:pt x="17554" y="2957"/>
                    <a:pt x="17738" y="2243"/>
                    <a:pt x="17962" y="1681"/>
                  </a:cubicBezTo>
                  <a:cubicBezTo>
                    <a:pt x="18194" y="1108"/>
                    <a:pt x="18457" y="680"/>
                    <a:pt x="18738" y="420"/>
                  </a:cubicBezTo>
                  <a:cubicBezTo>
                    <a:pt x="19032" y="139"/>
                    <a:pt x="19337" y="-2"/>
                    <a:pt x="19644" y="0"/>
                  </a:cubicBezTo>
                  <a:cubicBezTo>
                    <a:pt x="20003" y="0"/>
                    <a:pt x="20350" y="163"/>
                    <a:pt x="20685" y="492"/>
                  </a:cubicBezTo>
                  <a:cubicBezTo>
                    <a:pt x="21019" y="822"/>
                    <a:pt x="21322" y="1373"/>
                    <a:pt x="21591" y="2146"/>
                  </a:cubicBezTo>
                  <a:lnTo>
                    <a:pt x="20631" y="5541"/>
                  </a:lnTo>
                  <a:moveTo>
                    <a:pt x="11634" y="522"/>
                  </a:moveTo>
                  <a:lnTo>
                    <a:pt x="14002" y="522"/>
                  </a:lnTo>
                  <a:cubicBezTo>
                    <a:pt x="14277" y="522"/>
                    <a:pt x="14554" y="584"/>
                    <a:pt x="14832" y="710"/>
                  </a:cubicBezTo>
                  <a:cubicBezTo>
                    <a:pt x="15093" y="820"/>
                    <a:pt x="15347" y="1075"/>
                    <a:pt x="15581" y="1465"/>
                  </a:cubicBezTo>
                  <a:cubicBezTo>
                    <a:pt x="15802" y="1842"/>
                    <a:pt x="15981" y="2369"/>
                    <a:pt x="16119" y="3045"/>
                  </a:cubicBezTo>
                  <a:cubicBezTo>
                    <a:pt x="16256" y="3723"/>
                    <a:pt x="16325" y="4623"/>
                    <a:pt x="16325" y="5744"/>
                  </a:cubicBezTo>
                  <a:cubicBezTo>
                    <a:pt x="16325" y="6905"/>
                    <a:pt x="16225" y="7867"/>
                    <a:pt x="16025" y="8632"/>
                  </a:cubicBezTo>
                  <a:cubicBezTo>
                    <a:pt x="15824" y="9397"/>
                    <a:pt x="15560" y="9942"/>
                    <a:pt x="15231" y="10270"/>
                  </a:cubicBezTo>
                  <a:lnTo>
                    <a:pt x="15231" y="10329"/>
                  </a:lnTo>
                  <a:cubicBezTo>
                    <a:pt x="15440" y="10426"/>
                    <a:pt x="15630" y="10614"/>
                    <a:pt x="15801" y="10894"/>
                  </a:cubicBezTo>
                  <a:cubicBezTo>
                    <a:pt x="15971" y="11176"/>
                    <a:pt x="16117" y="11532"/>
                    <a:pt x="16240" y="11967"/>
                  </a:cubicBezTo>
                  <a:cubicBezTo>
                    <a:pt x="16362" y="12403"/>
                    <a:pt x="16457" y="12910"/>
                    <a:pt x="16522" y="13490"/>
                  </a:cubicBezTo>
                  <a:cubicBezTo>
                    <a:pt x="16588" y="14071"/>
                    <a:pt x="16621" y="14691"/>
                    <a:pt x="16621" y="15348"/>
                  </a:cubicBezTo>
                  <a:cubicBezTo>
                    <a:pt x="16621" y="16431"/>
                    <a:pt x="16549" y="17334"/>
                    <a:pt x="16406" y="18061"/>
                  </a:cubicBezTo>
                  <a:cubicBezTo>
                    <a:pt x="16262" y="18787"/>
                    <a:pt x="16077" y="19370"/>
                    <a:pt x="15850" y="19816"/>
                  </a:cubicBezTo>
                  <a:cubicBezTo>
                    <a:pt x="15623" y="20261"/>
                    <a:pt x="15367" y="20580"/>
                    <a:pt x="15083" y="20772"/>
                  </a:cubicBezTo>
                  <a:cubicBezTo>
                    <a:pt x="14804" y="20964"/>
                    <a:pt x="14520" y="21062"/>
                    <a:pt x="14235" y="21063"/>
                  </a:cubicBezTo>
                  <a:lnTo>
                    <a:pt x="11634" y="21063"/>
                  </a:lnTo>
                  <a:lnTo>
                    <a:pt x="11634" y="522"/>
                  </a:lnTo>
                  <a:cubicBezTo>
                    <a:pt x="11634" y="522"/>
                    <a:pt x="11634" y="522"/>
                    <a:pt x="11634" y="522"/>
                  </a:cubicBezTo>
                  <a:close/>
                  <a:moveTo>
                    <a:pt x="13033" y="8732"/>
                  </a:moveTo>
                  <a:lnTo>
                    <a:pt x="14047" y="8732"/>
                  </a:lnTo>
                  <a:cubicBezTo>
                    <a:pt x="14154" y="8733"/>
                    <a:pt x="14261" y="8694"/>
                    <a:pt x="14365" y="8617"/>
                  </a:cubicBezTo>
                  <a:cubicBezTo>
                    <a:pt x="14469" y="8540"/>
                    <a:pt x="14564" y="8414"/>
                    <a:pt x="14648" y="8240"/>
                  </a:cubicBezTo>
                  <a:cubicBezTo>
                    <a:pt x="14731" y="8064"/>
                    <a:pt x="14799" y="7834"/>
                    <a:pt x="14850" y="7543"/>
                  </a:cubicBezTo>
                  <a:cubicBezTo>
                    <a:pt x="14900" y="7253"/>
                    <a:pt x="14926" y="6906"/>
                    <a:pt x="14926" y="6498"/>
                  </a:cubicBezTo>
                  <a:cubicBezTo>
                    <a:pt x="14926" y="6073"/>
                    <a:pt x="14898" y="5720"/>
                    <a:pt x="14841" y="5440"/>
                  </a:cubicBezTo>
                  <a:cubicBezTo>
                    <a:pt x="14786" y="5165"/>
                    <a:pt x="14710" y="4941"/>
                    <a:pt x="14621" y="4787"/>
                  </a:cubicBezTo>
                  <a:cubicBezTo>
                    <a:pt x="14525" y="4626"/>
                    <a:pt x="14422" y="4513"/>
                    <a:pt x="14316" y="4452"/>
                  </a:cubicBezTo>
                  <a:cubicBezTo>
                    <a:pt x="14207" y="4386"/>
                    <a:pt x="14095" y="4352"/>
                    <a:pt x="13984" y="4352"/>
                  </a:cubicBezTo>
                  <a:lnTo>
                    <a:pt x="13033" y="4352"/>
                  </a:lnTo>
                  <a:lnTo>
                    <a:pt x="13033" y="8732"/>
                  </a:lnTo>
                  <a:cubicBezTo>
                    <a:pt x="13033" y="8732"/>
                    <a:pt x="13033" y="8732"/>
                    <a:pt x="13033" y="8732"/>
                  </a:cubicBezTo>
                  <a:close/>
                  <a:moveTo>
                    <a:pt x="13033" y="17233"/>
                  </a:moveTo>
                  <a:lnTo>
                    <a:pt x="14289" y="17233"/>
                  </a:lnTo>
                  <a:cubicBezTo>
                    <a:pt x="14397" y="17233"/>
                    <a:pt x="14506" y="17195"/>
                    <a:pt x="14616" y="17116"/>
                  </a:cubicBezTo>
                  <a:cubicBezTo>
                    <a:pt x="14724" y="17044"/>
                    <a:pt x="14826" y="16906"/>
                    <a:pt x="14917" y="16710"/>
                  </a:cubicBezTo>
                  <a:cubicBezTo>
                    <a:pt x="15007" y="16517"/>
                    <a:pt x="15080" y="16267"/>
                    <a:pt x="15137" y="15957"/>
                  </a:cubicBezTo>
                  <a:cubicBezTo>
                    <a:pt x="15197" y="15611"/>
                    <a:pt x="15226" y="15220"/>
                    <a:pt x="15222" y="14824"/>
                  </a:cubicBezTo>
                  <a:cubicBezTo>
                    <a:pt x="15222" y="14341"/>
                    <a:pt x="15185" y="13950"/>
                    <a:pt x="15110" y="13652"/>
                  </a:cubicBezTo>
                  <a:cubicBezTo>
                    <a:pt x="15035" y="13351"/>
                    <a:pt x="14938" y="13117"/>
                    <a:pt x="14827" y="12970"/>
                  </a:cubicBezTo>
                  <a:cubicBezTo>
                    <a:pt x="14710" y="12811"/>
                    <a:pt x="14586" y="12703"/>
                    <a:pt x="14459" y="12648"/>
                  </a:cubicBezTo>
                  <a:cubicBezTo>
                    <a:pt x="14338" y="12593"/>
                    <a:pt x="14215" y="12564"/>
                    <a:pt x="14092" y="12562"/>
                  </a:cubicBezTo>
                  <a:lnTo>
                    <a:pt x="13033" y="12562"/>
                  </a:lnTo>
                  <a:lnTo>
                    <a:pt x="13033" y="17233"/>
                  </a:lnTo>
                  <a:cubicBezTo>
                    <a:pt x="13033" y="17233"/>
                    <a:pt x="13033" y="17233"/>
                    <a:pt x="13033" y="17233"/>
                  </a:cubicBezTo>
                  <a:close/>
                  <a:moveTo>
                    <a:pt x="7140" y="522"/>
                  </a:moveTo>
                  <a:lnTo>
                    <a:pt x="8297" y="522"/>
                  </a:lnTo>
                  <a:lnTo>
                    <a:pt x="11059" y="21063"/>
                  </a:lnTo>
                  <a:lnTo>
                    <a:pt x="9481" y="21063"/>
                  </a:lnTo>
                  <a:lnTo>
                    <a:pt x="8934" y="16710"/>
                  </a:lnTo>
                  <a:lnTo>
                    <a:pt x="6467" y="16710"/>
                  </a:lnTo>
                  <a:lnTo>
                    <a:pt x="5938" y="21063"/>
                  </a:lnTo>
                  <a:lnTo>
                    <a:pt x="4395" y="21063"/>
                  </a:lnTo>
                  <a:lnTo>
                    <a:pt x="7140" y="522"/>
                  </a:lnTo>
                  <a:cubicBezTo>
                    <a:pt x="7140" y="522"/>
                    <a:pt x="7140" y="522"/>
                    <a:pt x="7140" y="522"/>
                  </a:cubicBezTo>
                  <a:close/>
                  <a:moveTo>
                    <a:pt x="7678" y="6500"/>
                  </a:moveTo>
                  <a:lnTo>
                    <a:pt x="6906" y="12881"/>
                  </a:lnTo>
                  <a:lnTo>
                    <a:pt x="8458" y="12881"/>
                  </a:lnTo>
                  <a:lnTo>
                    <a:pt x="7678" y="6498"/>
                  </a:lnTo>
                  <a:cubicBezTo>
                    <a:pt x="7678" y="6498"/>
                    <a:pt x="7678" y="6500"/>
                    <a:pt x="7678" y="6500"/>
                  </a:cubicBezTo>
                  <a:close/>
                  <a:moveTo>
                    <a:pt x="0" y="522"/>
                  </a:moveTo>
                  <a:lnTo>
                    <a:pt x="1399" y="522"/>
                  </a:lnTo>
                  <a:lnTo>
                    <a:pt x="1399" y="16885"/>
                  </a:lnTo>
                  <a:lnTo>
                    <a:pt x="3991" y="16885"/>
                  </a:lnTo>
                  <a:lnTo>
                    <a:pt x="3991" y="21063"/>
                  </a:lnTo>
                  <a:lnTo>
                    <a:pt x="0" y="21063"/>
                  </a:lnTo>
                  <a:lnTo>
                    <a:pt x="0" y="522"/>
                  </a:lnTo>
                </a:path>
              </a:pathLst>
            </a:custGeom>
            <a:solidFill>
              <a:srgbClr val="3F945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44" name="Google Shape;2044;p133"/>
            <p:cNvSpPr/>
            <p:nvPr/>
          </p:nvSpPr>
          <p:spPr>
            <a:xfrm>
              <a:off x="19265900" y="4064000"/>
              <a:ext cx="296605" cy="298361"/>
            </a:xfrm>
            <a:custGeom>
              <a:avLst/>
              <a:gdLst/>
              <a:ahLst/>
              <a:cxnLst/>
              <a:rect l="l" t="t" r="r" b="b"/>
              <a:pathLst>
                <a:path w="21587" h="21593" extrusionOk="0">
                  <a:moveTo>
                    <a:pt x="20375" y="387"/>
                  </a:moveTo>
                  <a:cubicBezTo>
                    <a:pt x="19392" y="128"/>
                    <a:pt x="18379" y="-2"/>
                    <a:pt x="17362" y="0"/>
                  </a:cubicBezTo>
                  <a:cubicBezTo>
                    <a:pt x="15025" y="-3"/>
                    <a:pt x="12739" y="684"/>
                    <a:pt x="10794" y="1974"/>
                  </a:cubicBezTo>
                  <a:cubicBezTo>
                    <a:pt x="8850" y="683"/>
                    <a:pt x="6564" y="-4"/>
                    <a:pt x="4227" y="0"/>
                  </a:cubicBezTo>
                  <a:cubicBezTo>
                    <a:pt x="3185" y="0"/>
                    <a:pt x="2173" y="132"/>
                    <a:pt x="1213" y="387"/>
                  </a:cubicBezTo>
                  <a:cubicBezTo>
                    <a:pt x="812" y="490"/>
                    <a:pt x="417" y="616"/>
                    <a:pt x="30" y="763"/>
                  </a:cubicBezTo>
                  <a:cubicBezTo>
                    <a:pt x="6" y="773"/>
                    <a:pt x="-6" y="800"/>
                    <a:pt x="4" y="825"/>
                  </a:cubicBezTo>
                  <a:cubicBezTo>
                    <a:pt x="4" y="825"/>
                    <a:pt x="4" y="826"/>
                    <a:pt x="4" y="826"/>
                  </a:cubicBezTo>
                  <a:cubicBezTo>
                    <a:pt x="173" y="1189"/>
                    <a:pt x="360" y="1541"/>
                    <a:pt x="561" y="1881"/>
                  </a:cubicBezTo>
                  <a:cubicBezTo>
                    <a:pt x="572" y="1900"/>
                    <a:pt x="595" y="1908"/>
                    <a:pt x="616" y="1900"/>
                  </a:cubicBezTo>
                  <a:cubicBezTo>
                    <a:pt x="1772" y="1481"/>
                    <a:pt x="2994" y="1269"/>
                    <a:pt x="4225" y="1271"/>
                  </a:cubicBezTo>
                  <a:cubicBezTo>
                    <a:pt x="6230" y="1271"/>
                    <a:pt x="8106" y="1829"/>
                    <a:pt x="9708" y="2790"/>
                  </a:cubicBezTo>
                  <a:cubicBezTo>
                    <a:pt x="8689" y="3647"/>
                    <a:pt x="7823" y="4669"/>
                    <a:pt x="7146" y="5813"/>
                  </a:cubicBezTo>
                  <a:cubicBezTo>
                    <a:pt x="6789" y="6407"/>
                    <a:pt x="6489" y="7032"/>
                    <a:pt x="6247" y="7681"/>
                  </a:cubicBezTo>
                  <a:cubicBezTo>
                    <a:pt x="5755" y="8995"/>
                    <a:pt x="5503" y="10387"/>
                    <a:pt x="5504" y="11790"/>
                  </a:cubicBezTo>
                  <a:cubicBezTo>
                    <a:pt x="5504" y="15129"/>
                    <a:pt x="6909" y="18148"/>
                    <a:pt x="9159" y="20296"/>
                  </a:cubicBezTo>
                  <a:cubicBezTo>
                    <a:pt x="9334" y="20468"/>
                    <a:pt x="9516" y="20629"/>
                    <a:pt x="9708" y="20787"/>
                  </a:cubicBezTo>
                  <a:cubicBezTo>
                    <a:pt x="9857" y="20915"/>
                    <a:pt x="10006" y="21035"/>
                    <a:pt x="10162" y="21151"/>
                  </a:cubicBezTo>
                  <a:cubicBezTo>
                    <a:pt x="10358" y="21307"/>
                    <a:pt x="10562" y="21449"/>
                    <a:pt x="10768" y="21585"/>
                  </a:cubicBezTo>
                  <a:cubicBezTo>
                    <a:pt x="10784" y="21596"/>
                    <a:pt x="10804" y="21596"/>
                    <a:pt x="10820" y="21585"/>
                  </a:cubicBezTo>
                  <a:cubicBezTo>
                    <a:pt x="11025" y="21446"/>
                    <a:pt x="11227" y="21303"/>
                    <a:pt x="11423" y="21151"/>
                  </a:cubicBezTo>
                  <a:cubicBezTo>
                    <a:pt x="11582" y="21035"/>
                    <a:pt x="11731" y="20915"/>
                    <a:pt x="11881" y="20787"/>
                  </a:cubicBezTo>
                  <a:cubicBezTo>
                    <a:pt x="12069" y="20629"/>
                    <a:pt x="12257" y="20464"/>
                    <a:pt x="12432" y="20296"/>
                  </a:cubicBezTo>
                  <a:cubicBezTo>
                    <a:pt x="14680" y="18148"/>
                    <a:pt x="16085" y="15125"/>
                    <a:pt x="16085" y="11791"/>
                  </a:cubicBezTo>
                  <a:cubicBezTo>
                    <a:pt x="16086" y="10121"/>
                    <a:pt x="15729" y="8470"/>
                    <a:pt x="15037" y="6948"/>
                  </a:cubicBezTo>
                  <a:cubicBezTo>
                    <a:pt x="14966" y="6791"/>
                    <a:pt x="14893" y="6635"/>
                    <a:pt x="14816" y="6481"/>
                  </a:cubicBezTo>
                  <a:cubicBezTo>
                    <a:pt x="14698" y="6255"/>
                    <a:pt x="14573" y="6032"/>
                    <a:pt x="14443" y="5813"/>
                  </a:cubicBezTo>
                  <a:cubicBezTo>
                    <a:pt x="13764" y="4670"/>
                    <a:pt x="12898" y="3648"/>
                    <a:pt x="11881" y="2790"/>
                  </a:cubicBezTo>
                  <a:cubicBezTo>
                    <a:pt x="13534" y="1795"/>
                    <a:pt x="15430" y="1270"/>
                    <a:pt x="17362" y="1271"/>
                  </a:cubicBezTo>
                  <a:cubicBezTo>
                    <a:pt x="18593" y="1269"/>
                    <a:pt x="19815" y="1481"/>
                    <a:pt x="20972" y="1900"/>
                  </a:cubicBezTo>
                  <a:cubicBezTo>
                    <a:pt x="20993" y="1907"/>
                    <a:pt x="21016" y="1899"/>
                    <a:pt x="21027" y="1880"/>
                  </a:cubicBezTo>
                  <a:cubicBezTo>
                    <a:pt x="21229" y="1538"/>
                    <a:pt x="21414" y="1186"/>
                    <a:pt x="21583" y="827"/>
                  </a:cubicBezTo>
                  <a:cubicBezTo>
                    <a:pt x="21594" y="803"/>
                    <a:pt x="21583" y="775"/>
                    <a:pt x="21559" y="764"/>
                  </a:cubicBezTo>
                  <a:cubicBezTo>
                    <a:pt x="21559" y="764"/>
                    <a:pt x="21558" y="764"/>
                    <a:pt x="21557" y="763"/>
                  </a:cubicBezTo>
                  <a:cubicBezTo>
                    <a:pt x="21171" y="619"/>
                    <a:pt x="20777" y="489"/>
                    <a:pt x="20375" y="387"/>
                  </a:cubicBezTo>
                  <a:cubicBezTo>
                    <a:pt x="20375" y="387"/>
                    <a:pt x="20375" y="387"/>
                    <a:pt x="20375" y="387"/>
                  </a:cubicBezTo>
                  <a:close/>
                  <a:moveTo>
                    <a:pt x="13177" y="6188"/>
                  </a:moveTo>
                  <a:cubicBezTo>
                    <a:pt x="12397" y="6368"/>
                    <a:pt x="11598" y="6459"/>
                    <a:pt x="10797" y="6458"/>
                  </a:cubicBezTo>
                  <a:cubicBezTo>
                    <a:pt x="9980" y="6458"/>
                    <a:pt x="9181" y="6366"/>
                    <a:pt x="8414" y="6188"/>
                  </a:cubicBezTo>
                  <a:cubicBezTo>
                    <a:pt x="9053" y="5180"/>
                    <a:pt x="9859" y="4287"/>
                    <a:pt x="10797" y="3547"/>
                  </a:cubicBezTo>
                  <a:cubicBezTo>
                    <a:pt x="11734" y="4288"/>
                    <a:pt x="12539" y="5181"/>
                    <a:pt x="13177" y="6188"/>
                  </a:cubicBezTo>
                  <a:cubicBezTo>
                    <a:pt x="13177" y="6188"/>
                    <a:pt x="13177" y="6188"/>
                    <a:pt x="13177" y="6188"/>
                  </a:cubicBezTo>
                  <a:close/>
                </a:path>
              </a:pathLst>
            </a:custGeom>
            <a:solidFill>
              <a:srgbClr val="1B2A4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45" name="Google Shape;2045;p133"/>
            <p:cNvSpPr/>
            <p:nvPr/>
          </p:nvSpPr>
          <p:spPr>
            <a:xfrm>
              <a:off x="19418300" y="4191000"/>
              <a:ext cx="46332" cy="143316"/>
            </a:xfrm>
            <a:custGeom>
              <a:avLst/>
              <a:gdLst/>
              <a:ahLst/>
              <a:cxnLst/>
              <a:rect l="l" t="t" r="r" b="b"/>
              <a:pathLst>
                <a:path w="21600" h="21600" extrusionOk="0">
                  <a:moveTo>
                    <a:pt x="21600" y="6580"/>
                  </a:moveTo>
                  <a:cubicBezTo>
                    <a:pt x="21600" y="12389"/>
                    <a:pt x="14574" y="17675"/>
                    <a:pt x="3111" y="21600"/>
                  </a:cubicBezTo>
                  <a:cubicBezTo>
                    <a:pt x="1049" y="19470"/>
                    <a:pt x="0" y="17252"/>
                    <a:pt x="0" y="15020"/>
                  </a:cubicBezTo>
                  <a:cubicBezTo>
                    <a:pt x="0" y="9211"/>
                    <a:pt x="7026" y="3915"/>
                    <a:pt x="18489" y="0"/>
                  </a:cubicBezTo>
                  <a:cubicBezTo>
                    <a:pt x="20505" y="2079"/>
                    <a:pt x="21600" y="4289"/>
                    <a:pt x="21600" y="6580"/>
                  </a:cubicBezTo>
                </a:path>
              </a:pathLst>
            </a:custGeom>
            <a:solidFill>
              <a:srgbClr val="3F945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46" name="Google Shape;2046;p133"/>
            <p:cNvSpPr/>
            <p:nvPr/>
          </p:nvSpPr>
          <p:spPr>
            <a:xfrm>
              <a:off x="19354800" y="4191000"/>
              <a:ext cx="46341" cy="143316"/>
            </a:xfrm>
            <a:custGeom>
              <a:avLst/>
              <a:gdLst/>
              <a:ahLst/>
              <a:cxnLst/>
              <a:rect l="l" t="t" r="r" b="b"/>
              <a:pathLst>
                <a:path w="21554" h="21600" extrusionOk="0">
                  <a:moveTo>
                    <a:pt x="21554" y="15020"/>
                  </a:moveTo>
                  <a:cubicBezTo>
                    <a:pt x="21554" y="17307"/>
                    <a:pt x="20469" y="19517"/>
                    <a:pt x="18449" y="21600"/>
                  </a:cubicBezTo>
                  <a:cubicBezTo>
                    <a:pt x="6588" y="17544"/>
                    <a:pt x="-16" y="12168"/>
                    <a:pt x="0" y="6580"/>
                  </a:cubicBezTo>
                  <a:cubicBezTo>
                    <a:pt x="0" y="4289"/>
                    <a:pt x="1105" y="2079"/>
                    <a:pt x="3130" y="0"/>
                  </a:cubicBezTo>
                  <a:cubicBezTo>
                    <a:pt x="14988" y="4055"/>
                    <a:pt x="21584" y="9433"/>
                    <a:pt x="21554" y="15020"/>
                  </a:cubicBezTo>
                </a:path>
              </a:pathLst>
            </a:custGeom>
            <a:solidFill>
              <a:srgbClr val="8EC553"/>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047" name="Google Shape;2047;p133"/>
          <p:cNvGrpSpPr/>
          <p:nvPr/>
        </p:nvGrpSpPr>
        <p:grpSpPr>
          <a:xfrm>
            <a:off x="8158627" y="1873129"/>
            <a:ext cx="654218" cy="173369"/>
            <a:chOff x="21462998" y="5270500"/>
            <a:chExt cx="1693549" cy="448794"/>
          </a:xfrm>
        </p:grpSpPr>
        <p:sp>
          <p:nvSpPr>
            <p:cNvPr id="2048" name="Google Shape;2048;p133"/>
            <p:cNvSpPr/>
            <p:nvPr/>
          </p:nvSpPr>
          <p:spPr>
            <a:xfrm>
              <a:off x="21742400" y="5410199"/>
              <a:ext cx="1218159" cy="298995"/>
            </a:xfrm>
            <a:custGeom>
              <a:avLst/>
              <a:gdLst/>
              <a:ahLst/>
              <a:cxnLst/>
              <a:rect l="l" t="t" r="r" b="b"/>
              <a:pathLst>
                <a:path w="21589" h="21441" extrusionOk="0">
                  <a:moveTo>
                    <a:pt x="6410" y="5139"/>
                  </a:moveTo>
                  <a:cubicBezTo>
                    <a:pt x="6117" y="5159"/>
                    <a:pt x="5837" y="5489"/>
                    <a:pt x="5584" y="6149"/>
                  </a:cubicBezTo>
                  <a:cubicBezTo>
                    <a:pt x="5315" y="6852"/>
                    <a:pt x="5141" y="7844"/>
                    <a:pt x="5080" y="9130"/>
                  </a:cubicBezTo>
                  <a:cubicBezTo>
                    <a:pt x="5017" y="10469"/>
                    <a:pt x="5051" y="11772"/>
                    <a:pt x="5196" y="13009"/>
                  </a:cubicBezTo>
                  <a:cubicBezTo>
                    <a:pt x="5329" y="14142"/>
                    <a:pt x="5545" y="14905"/>
                    <a:pt x="5841" y="15294"/>
                  </a:cubicBezTo>
                  <a:cubicBezTo>
                    <a:pt x="5967" y="15461"/>
                    <a:pt x="6096" y="15538"/>
                    <a:pt x="6228" y="15563"/>
                  </a:cubicBezTo>
                  <a:cubicBezTo>
                    <a:pt x="6466" y="15610"/>
                    <a:pt x="6687" y="15348"/>
                    <a:pt x="6900" y="14951"/>
                  </a:cubicBezTo>
                  <a:cubicBezTo>
                    <a:pt x="7192" y="14406"/>
                    <a:pt x="7395" y="13518"/>
                    <a:pt x="7512" y="12310"/>
                  </a:cubicBezTo>
                  <a:cubicBezTo>
                    <a:pt x="7609" y="11305"/>
                    <a:pt x="7631" y="10260"/>
                    <a:pt x="7591" y="9199"/>
                  </a:cubicBezTo>
                  <a:cubicBezTo>
                    <a:pt x="7551" y="8106"/>
                    <a:pt x="7440" y="7144"/>
                    <a:pt x="7238" y="6381"/>
                  </a:cubicBezTo>
                  <a:cubicBezTo>
                    <a:pt x="7007" y="5512"/>
                    <a:pt x="6728" y="5156"/>
                    <a:pt x="6410" y="5139"/>
                  </a:cubicBezTo>
                  <a:close/>
                  <a:moveTo>
                    <a:pt x="14409" y="10374"/>
                  </a:moveTo>
                  <a:cubicBezTo>
                    <a:pt x="14413" y="10959"/>
                    <a:pt x="14430" y="11593"/>
                    <a:pt x="14477" y="12208"/>
                  </a:cubicBezTo>
                  <a:cubicBezTo>
                    <a:pt x="14610" y="13942"/>
                    <a:pt x="14890" y="15047"/>
                    <a:pt x="15333" y="15441"/>
                  </a:cubicBezTo>
                  <a:cubicBezTo>
                    <a:pt x="15659" y="15731"/>
                    <a:pt x="15969" y="15511"/>
                    <a:pt x="16267" y="14937"/>
                  </a:cubicBezTo>
                  <a:cubicBezTo>
                    <a:pt x="16555" y="14383"/>
                    <a:pt x="16758" y="13504"/>
                    <a:pt x="16871" y="12303"/>
                  </a:cubicBezTo>
                  <a:cubicBezTo>
                    <a:pt x="16988" y="11064"/>
                    <a:pt x="17004" y="9783"/>
                    <a:pt x="16912" y="8513"/>
                  </a:cubicBezTo>
                  <a:cubicBezTo>
                    <a:pt x="16788" y="6794"/>
                    <a:pt x="16508" y="5681"/>
                    <a:pt x="16073" y="5282"/>
                  </a:cubicBezTo>
                  <a:cubicBezTo>
                    <a:pt x="15651" y="4895"/>
                    <a:pt x="15259" y="5284"/>
                    <a:pt x="14907" y="6255"/>
                  </a:cubicBezTo>
                  <a:cubicBezTo>
                    <a:pt x="14557" y="7220"/>
                    <a:pt x="14410" y="8633"/>
                    <a:pt x="14409" y="10374"/>
                  </a:cubicBezTo>
                  <a:close/>
                  <a:moveTo>
                    <a:pt x="11062" y="14507"/>
                  </a:moveTo>
                  <a:cubicBezTo>
                    <a:pt x="10967" y="14413"/>
                    <a:pt x="10875" y="14340"/>
                    <a:pt x="10787" y="14229"/>
                  </a:cubicBezTo>
                  <a:cubicBezTo>
                    <a:pt x="10686" y="14103"/>
                    <a:pt x="10670" y="14000"/>
                    <a:pt x="10668" y="13579"/>
                  </a:cubicBezTo>
                  <a:cubicBezTo>
                    <a:pt x="10664" y="12204"/>
                    <a:pt x="10663" y="10829"/>
                    <a:pt x="10656" y="9455"/>
                  </a:cubicBezTo>
                  <a:cubicBezTo>
                    <a:pt x="10653" y="8943"/>
                    <a:pt x="10643" y="8430"/>
                    <a:pt x="10626" y="7924"/>
                  </a:cubicBezTo>
                  <a:cubicBezTo>
                    <a:pt x="10607" y="7373"/>
                    <a:pt x="10561" y="6852"/>
                    <a:pt x="10480" y="6393"/>
                  </a:cubicBezTo>
                  <a:cubicBezTo>
                    <a:pt x="10283" y="5270"/>
                    <a:pt x="9956" y="4835"/>
                    <a:pt x="9629" y="5265"/>
                  </a:cubicBezTo>
                  <a:cubicBezTo>
                    <a:pt x="9422" y="5539"/>
                    <a:pt x="9241" y="6007"/>
                    <a:pt x="9072" y="6557"/>
                  </a:cubicBezTo>
                  <a:cubicBezTo>
                    <a:pt x="9053" y="6620"/>
                    <a:pt x="9032" y="6679"/>
                    <a:pt x="9002" y="6771"/>
                  </a:cubicBezTo>
                  <a:cubicBezTo>
                    <a:pt x="9000" y="6627"/>
                    <a:pt x="8997" y="6543"/>
                    <a:pt x="8998" y="6460"/>
                  </a:cubicBezTo>
                  <a:cubicBezTo>
                    <a:pt x="9002" y="6180"/>
                    <a:pt x="9007" y="5900"/>
                    <a:pt x="9011" y="5619"/>
                  </a:cubicBezTo>
                  <a:cubicBezTo>
                    <a:pt x="9014" y="5431"/>
                    <a:pt x="9010" y="5254"/>
                    <a:pt x="8971" y="5126"/>
                  </a:cubicBezTo>
                  <a:cubicBezTo>
                    <a:pt x="8701" y="5541"/>
                    <a:pt x="8426" y="5816"/>
                    <a:pt x="8144" y="5995"/>
                  </a:cubicBezTo>
                  <a:cubicBezTo>
                    <a:pt x="8113" y="6014"/>
                    <a:pt x="8080" y="6080"/>
                    <a:pt x="8055" y="6162"/>
                  </a:cubicBezTo>
                  <a:cubicBezTo>
                    <a:pt x="8010" y="6312"/>
                    <a:pt x="8014" y="6542"/>
                    <a:pt x="8062" y="6679"/>
                  </a:cubicBezTo>
                  <a:cubicBezTo>
                    <a:pt x="8083" y="6738"/>
                    <a:pt x="8110" y="6767"/>
                    <a:pt x="8134" y="6808"/>
                  </a:cubicBezTo>
                  <a:cubicBezTo>
                    <a:pt x="8217" y="6950"/>
                    <a:pt x="8302" y="7087"/>
                    <a:pt x="8385" y="7234"/>
                  </a:cubicBezTo>
                  <a:cubicBezTo>
                    <a:pt x="8451" y="7350"/>
                    <a:pt x="8481" y="7554"/>
                    <a:pt x="8480" y="7854"/>
                  </a:cubicBezTo>
                  <a:cubicBezTo>
                    <a:pt x="8475" y="9702"/>
                    <a:pt x="8473" y="11551"/>
                    <a:pt x="8470" y="13400"/>
                  </a:cubicBezTo>
                  <a:cubicBezTo>
                    <a:pt x="8469" y="13545"/>
                    <a:pt x="8463" y="13690"/>
                    <a:pt x="8456" y="13832"/>
                  </a:cubicBezTo>
                  <a:cubicBezTo>
                    <a:pt x="8445" y="14058"/>
                    <a:pt x="8410" y="14211"/>
                    <a:pt x="8355" y="14282"/>
                  </a:cubicBezTo>
                  <a:cubicBezTo>
                    <a:pt x="8330" y="14314"/>
                    <a:pt x="8304" y="14335"/>
                    <a:pt x="8279" y="14356"/>
                  </a:cubicBezTo>
                  <a:cubicBezTo>
                    <a:pt x="8221" y="14403"/>
                    <a:pt x="8162" y="14448"/>
                    <a:pt x="8104" y="14493"/>
                  </a:cubicBezTo>
                  <a:cubicBezTo>
                    <a:pt x="8080" y="14826"/>
                    <a:pt x="8077" y="15134"/>
                    <a:pt x="8106" y="15426"/>
                  </a:cubicBezTo>
                  <a:cubicBezTo>
                    <a:pt x="8532" y="15426"/>
                    <a:pt x="8952" y="15426"/>
                    <a:pt x="9378" y="15426"/>
                  </a:cubicBezTo>
                  <a:cubicBezTo>
                    <a:pt x="9413" y="15139"/>
                    <a:pt x="9415" y="14822"/>
                    <a:pt x="9401" y="14505"/>
                  </a:cubicBezTo>
                  <a:cubicBezTo>
                    <a:pt x="9312" y="14444"/>
                    <a:pt x="9229" y="14401"/>
                    <a:pt x="9148" y="14327"/>
                  </a:cubicBezTo>
                  <a:cubicBezTo>
                    <a:pt x="9060" y="14246"/>
                    <a:pt x="9029" y="14083"/>
                    <a:pt x="9020" y="13720"/>
                  </a:cubicBezTo>
                  <a:cubicBezTo>
                    <a:pt x="9017" y="13634"/>
                    <a:pt x="9017" y="13546"/>
                    <a:pt x="9017" y="13459"/>
                  </a:cubicBezTo>
                  <a:cubicBezTo>
                    <a:pt x="9013" y="12694"/>
                    <a:pt x="9007" y="11930"/>
                    <a:pt x="9006" y="11165"/>
                  </a:cubicBezTo>
                  <a:cubicBezTo>
                    <a:pt x="9004" y="10206"/>
                    <a:pt x="9006" y="9248"/>
                    <a:pt x="9005" y="8289"/>
                  </a:cubicBezTo>
                  <a:cubicBezTo>
                    <a:pt x="9005" y="7878"/>
                    <a:pt x="9043" y="7566"/>
                    <a:pt x="9131" y="7344"/>
                  </a:cubicBezTo>
                  <a:cubicBezTo>
                    <a:pt x="9286" y="6952"/>
                    <a:pt x="9453" y="6753"/>
                    <a:pt x="9636" y="6807"/>
                  </a:cubicBezTo>
                  <a:cubicBezTo>
                    <a:pt x="9874" y="6878"/>
                    <a:pt x="10052" y="7489"/>
                    <a:pt x="10104" y="8411"/>
                  </a:cubicBezTo>
                  <a:cubicBezTo>
                    <a:pt x="10116" y="8618"/>
                    <a:pt x="10123" y="8833"/>
                    <a:pt x="10123" y="9044"/>
                  </a:cubicBezTo>
                  <a:cubicBezTo>
                    <a:pt x="10129" y="10458"/>
                    <a:pt x="10133" y="11871"/>
                    <a:pt x="10136" y="13285"/>
                  </a:cubicBezTo>
                  <a:cubicBezTo>
                    <a:pt x="10136" y="13458"/>
                    <a:pt x="10129" y="13632"/>
                    <a:pt x="10125" y="13805"/>
                  </a:cubicBezTo>
                  <a:cubicBezTo>
                    <a:pt x="10119" y="14064"/>
                    <a:pt x="10087" y="14242"/>
                    <a:pt x="10022" y="14300"/>
                  </a:cubicBezTo>
                  <a:cubicBezTo>
                    <a:pt x="9955" y="14361"/>
                    <a:pt x="9887" y="14418"/>
                    <a:pt x="9818" y="14460"/>
                  </a:cubicBezTo>
                  <a:cubicBezTo>
                    <a:pt x="9790" y="14477"/>
                    <a:pt x="9773" y="14521"/>
                    <a:pt x="9769" y="14630"/>
                  </a:cubicBezTo>
                  <a:cubicBezTo>
                    <a:pt x="9761" y="14907"/>
                    <a:pt x="9757" y="15184"/>
                    <a:pt x="9783" y="15427"/>
                  </a:cubicBezTo>
                  <a:cubicBezTo>
                    <a:pt x="10206" y="15427"/>
                    <a:pt x="10622" y="15427"/>
                    <a:pt x="11039" y="15427"/>
                  </a:cubicBezTo>
                  <a:cubicBezTo>
                    <a:pt x="11076" y="15133"/>
                    <a:pt x="11083" y="14871"/>
                    <a:pt x="11062" y="14507"/>
                  </a:cubicBezTo>
                  <a:close/>
                  <a:moveTo>
                    <a:pt x="12042" y="15528"/>
                  </a:moveTo>
                  <a:cubicBezTo>
                    <a:pt x="12014" y="15620"/>
                    <a:pt x="11997" y="15681"/>
                    <a:pt x="11978" y="15736"/>
                  </a:cubicBezTo>
                  <a:cubicBezTo>
                    <a:pt x="11911" y="15936"/>
                    <a:pt x="11840" y="16123"/>
                    <a:pt x="11775" y="16336"/>
                  </a:cubicBezTo>
                  <a:cubicBezTo>
                    <a:pt x="11690" y="16616"/>
                    <a:pt x="11604" y="16897"/>
                    <a:pt x="11527" y="17211"/>
                  </a:cubicBezTo>
                  <a:cubicBezTo>
                    <a:pt x="11429" y="17612"/>
                    <a:pt x="11389" y="18108"/>
                    <a:pt x="11414" y="18676"/>
                  </a:cubicBezTo>
                  <a:cubicBezTo>
                    <a:pt x="11448" y="19446"/>
                    <a:pt x="11545" y="20060"/>
                    <a:pt x="11697" y="20535"/>
                  </a:cubicBezTo>
                  <a:cubicBezTo>
                    <a:pt x="11866" y="21068"/>
                    <a:pt x="12062" y="21320"/>
                    <a:pt x="12273" y="21403"/>
                  </a:cubicBezTo>
                  <a:cubicBezTo>
                    <a:pt x="12760" y="21594"/>
                    <a:pt x="13193" y="21065"/>
                    <a:pt x="13564" y="19779"/>
                  </a:cubicBezTo>
                  <a:cubicBezTo>
                    <a:pt x="13763" y="19093"/>
                    <a:pt x="13898" y="18243"/>
                    <a:pt x="13937" y="17174"/>
                  </a:cubicBezTo>
                  <a:cubicBezTo>
                    <a:pt x="13992" y="15646"/>
                    <a:pt x="13759" y="14515"/>
                    <a:pt x="13459" y="14277"/>
                  </a:cubicBezTo>
                  <a:cubicBezTo>
                    <a:pt x="13386" y="14219"/>
                    <a:pt x="13313" y="14155"/>
                    <a:pt x="13240" y="14127"/>
                  </a:cubicBezTo>
                  <a:cubicBezTo>
                    <a:pt x="13002" y="14038"/>
                    <a:pt x="12763" y="13972"/>
                    <a:pt x="12525" y="13878"/>
                  </a:cubicBezTo>
                  <a:cubicBezTo>
                    <a:pt x="12462" y="13853"/>
                    <a:pt x="12398" y="13787"/>
                    <a:pt x="12338" y="13696"/>
                  </a:cubicBezTo>
                  <a:cubicBezTo>
                    <a:pt x="12276" y="13601"/>
                    <a:pt x="12240" y="13389"/>
                    <a:pt x="12239" y="13110"/>
                  </a:cubicBezTo>
                  <a:cubicBezTo>
                    <a:pt x="12238" y="12847"/>
                    <a:pt x="12278" y="12669"/>
                    <a:pt x="12332" y="12567"/>
                  </a:cubicBezTo>
                  <a:cubicBezTo>
                    <a:pt x="12371" y="12492"/>
                    <a:pt x="12418" y="12451"/>
                    <a:pt x="12462" y="12439"/>
                  </a:cubicBezTo>
                  <a:cubicBezTo>
                    <a:pt x="12755" y="12361"/>
                    <a:pt x="13017" y="11973"/>
                    <a:pt x="13240" y="11187"/>
                  </a:cubicBezTo>
                  <a:cubicBezTo>
                    <a:pt x="13342" y="10832"/>
                    <a:pt x="13421" y="10413"/>
                    <a:pt x="13468" y="9903"/>
                  </a:cubicBezTo>
                  <a:cubicBezTo>
                    <a:pt x="13532" y="9199"/>
                    <a:pt x="13549" y="8474"/>
                    <a:pt x="13519" y="7732"/>
                  </a:cubicBezTo>
                  <a:cubicBezTo>
                    <a:pt x="13511" y="7535"/>
                    <a:pt x="13502" y="7338"/>
                    <a:pt x="13492" y="7115"/>
                  </a:cubicBezTo>
                  <a:cubicBezTo>
                    <a:pt x="13513" y="7115"/>
                    <a:pt x="13529" y="7108"/>
                    <a:pt x="13544" y="7116"/>
                  </a:cubicBezTo>
                  <a:cubicBezTo>
                    <a:pt x="13582" y="7136"/>
                    <a:pt x="13619" y="7177"/>
                    <a:pt x="13657" y="7184"/>
                  </a:cubicBezTo>
                  <a:cubicBezTo>
                    <a:pt x="13759" y="7203"/>
                    <a:pt x="13857" y="7120"/>
                    <a:pt x="13920" y="6771"/>
                  </a:cubicBezTo>
                  <a:cubicBezTo>
                    <a:pt x="13997" y="6348"/>
                    <a:pt x="14006" y="5865"/>
                    <a:pt x="13971" y="5339"/>
                  </a:cubicBezTo>
                  <a:cubicBezTo>
                    <a:pt x="13949" y="5405"/>
                    <a:pt x="13932" y="5455"/>
                    <a:pt x="13916" y="5508"/>
                  </a:cubicBezTo>
                  <a:cubicBezTo>
                    <a:pt x="13857" y="5701"/>
                    <a:pt x="13788" y="5818"/>
                    <a:pt x="13714" y="5860"/>
                  </a:cubicBezTo>
                  <a:cubicBezTo>
                    <a:pt x="13607" y="5921"/>
                    <a:pt x="13498" y="5931"/>
                    <a:pt x="13393" y="5832"/>
                  </a:cubicBezTo>
                  <a:cubicBezTo>
                    <a:pt x="13286" y="5731"/>
                    <a:pt x="13182" y="5578"/>
                    <a:pt x="13078" y="5439"/>
                  </a:cubicBezTo>
                  <a:cubicBezTo>
                    <a:pt x="12913" y="5219"/>
                    <a:pt x="12744" y="5097"/>
                    <a:pt x="12570" y="5159"/>
                  </a:cubicBezTo>
                  <a:cubicBezTo>
                    <a:pt x="12338" y="5243"/>
                    <a:pt x="12122" y="5550"/>
                    <a:pt x="11922" y="6031"/>
                  </a:cubicBezTo>
                  <a:cubicBezTo>
                    <a:pt x="11729" y="6495"/>
                    <a:pt x="11600" y="7172"/>
                    <a:pt x="11540" y="8055"/>
                  </a:cubicBezTo>
                  <a:cubicBezTo>
                    <a:pt x="11507" y="8540"/>
                    <a:pt x="11506" y="9033"/>
                    <a:pt x="11519" y="9525"/>
                  </a:cubicBezTo>
                  <a:cubicBezTo>
                    <a:pt x="11552" y="10796"/>
                    <a:pt x="11708" y="11712"/>
                    <a:pt x="12005" y="12210"/>
                  </a:cubicBezTo>
                  <a:cubicBezTo>
                    <a:pt x="12022" y="12239"/>
                    <a:pt x="12040" y="12263"/>
                    <a:pt x="12058" y="12296"/>
                  </a:cubicBezTo>
                  <a:cubicBezTo>
                    <a:pt x="12103" y="12381"/>
                    <a:pt x="12108" y="12495"/>
                    <a:pt x="12068" y="12616"/>
                  </a:cubicBezTo>
                  <a:cubicBezTo>
                    <a:pt x="12014" y="12777"/>
                    <a:pt x="11957" y="12920"/>
                    <a:pt x="11901" y="13064"/>
                  </a:cubicBezTo>
                  <a:cubicBezTo>
                    <a:pt x="11836" y="13229"/>
                    <a:pt x="11769" y="13380"/>
                    <a:pt x="11705" y="13548"/>
                  </a:cubicBezTo>
                  <a:cubicBezTo>
                    <a:pt x="11648" y="13697"/>
                    <a:pt x="11642" y="13771"/>
                    <a:pt x="11657" y="14033"/>
                  </a:cubicBezTo>
                  <a:cubicBezTo>
                    <a:pt x="11673" y="14325"/>
                    <a:pt x="11710" y="14570"/>
                    <a:pt x="11759" y="14788"/>
                  </a:cubicBezTo>
                  <a:cubicBezTo>
                    <a:pt x="11818" y="15050"/>
                    <a:pt x="11891" y="15233"/>
                    <a:pt x="11970" y="15379"/>
                  </a:cubicBezTo>
                  <a:cubicBezTo>
                    <a:pt x="11991" y="15417"/>
                    <a:pt x="12010" y="15463"/>
                    <a:pt x="12042" y="15528"/>
                  </a:cubicBezTo>
                  <a:close/>
                  <a:moveTo>
                    <a:pt x="2934" y="15317"/>
                  </a:moveTo>
                  <a:cubicBezTo>
                    <a:pt x="2941" y="15127"/>
                    <a:pt x="2951" y="14939"/>
                    <a:pt x="2954" y="14749"/>
                  </a:cubicBezTo>
                  <a:cubicBezTo>
                    <a:pt x="2957" y="14537"/>
                    <a:pt x="2949" y="14518"/>
                    <a:pt x="2894" y="14471"/>
                  </a:cubicBezTo>
                  <a:cubicBezTo>
                    <a:pt x="2828" y="14415"/>
                    <a:pt x="2763" y="14363"/>
                    <a:pt x="2698" y="14291"/>
                  </a:cubicBezTo>
                  <a:cubicBezTo>
                    <a:pt x="2605" y="14187"/>
                    <a:pt x="2569" y="13988"/>
                    <a:pt x="2566" y="13598"/>
                  </a:cubicBezTo>
                  <a:cubicBezTo>
                    <a:pt x="2564" y="13376"/>
                    <a:pt x="2563" y="13153"/>
                    <a:pt x="2563" y="12930"/>
                  </a:cubicBezTo>
                  <a:cubicBezTo>
                    <a:pt x="2563" y="11613"/>
                    <a:pt x="2566" y="10296"/>
                    <a:pt x="2564" y="8980"/>
                  </a:cubicBezTo>
                  <a:cubicBezTo>
                    <a:pt x="2564" y="8613"/>
                    <a:pt x="2555" y="8245"/>
                    <a:pt x="2544" y="7881"/>
                  </a:cubicBezTo>
                  <a:cubicBezTo>
                    <a:pt x="2538" y="7691"/>
                    <a:pt x="2552" y="7569"/>
                    <a:pt x="2590" y="7464"/>
                  </a:cubicBezTo>
                  <a:cubicBezTo>
                    <a:pt x="2734" y="7063"/>
                    <a:pt x="2889" y="6773"/>
                    <a:pt x="3066" y="6717"/>
                  </a:cubicBezTo>
                  <a:cubicBezTo>
                    <a:pt x="3358" y="6623"/>
                    <a:pt x="3576" y="7272"/>
                    <a:pt x="3644" y="8325"/>
                  </a:cubicBezTo>
                  <a:cubicBezTo>
                    <a:pt x="3664" y="8631"/>
                    <a:pt x="3672" y="8956"/>
                    <a:pt x="3673" y="9273"/>
                  </a:cubicBezTo>
                  <a:cubicBezTo>
                    <a:pt x="3677" y="10464"/>
                    <a:pt x="3675" y="11655"/>
                    <a:pt x="3675" y="12846"/>
                  </a:cubicBezTo>
                  <a:cubicBezTo>
                    <a:pt x="3675" y="13088"/>
                    <a:pt x="3674" y="13330"/>
                    <a:pt x="3671" y="13571"/>
                  </a:cubicBezTo>
                  <a:cubicBezTo>
                    <a:pt x="3666" y="13993"/>
                    <a:pt x="3612" y="14253"/>
                    <a:pt x="3509" y="14344"/>
                  </a:cubicBezTo>
                  <a:cubicBezTo>
                    <a:pt x="3460" y="14388"/>
                    <a:pt x="3412" y="14437"/>
                    <a:pt x="3362" y="14479"/>
                  </a:cubicBezTo>
                  <a:cubicBezTo>
                    <a:pt x="3339" y="14499"/>
                    <a:pt x="3321" y="14534"/>
                    <a:pt x="3320" y="14641"/>
                  </a:cubicBezTo>
                  <a:cubicBezTo>
                    <a:pt x="3317" y="14870"/>
                    <a:pt x="3310" y="15102"/>
                    <a:pt x="3335" y="15339"/>
                  </a:cubicBezTo>
                  <a:cubicBezTo>
                    <a:pt x="3741" y="15244"/>
                    <a:pt x="4147" y="15256"/>
                    <a:pt x="4549" y="15346"/>
                  </a:cubicBezTo>
                  <a:cubicBezTo>
                    <a:pt x="4583" y="15016"/>
                    <a:pt x="4590" y="14791"/>
                    <a:pt x="4578" y="14513"/>
                  </a:cubicBezTo>
                  <a:cubicBezTo>
                    <a:pt x="4561" y="14499"/>
                    <a:pt x="4543" y="14485"/>
                    <a:pt x="4524" y="14467"/>
                  </a:cubicBezTo>
                  <a:cubicBezTo>
                    <a:pt x="4443" y="14386"/>
                    <a:pt x="4361" y="14321"/>
                    <a:pt x="4282" y="14218"/>
                  </a:cubicBezTo>
                  <a:cubicBezTo>
                    <a:pt x="4202" y="14115"/>
                    <a:pt x="4165" y="13867"/>
                    <a:pt x="4166" y="13528"/>
                  </a:cubicBezTo>
                  <a:cubicBezTo>
                    <a:pt x="4169" y="12686"/>
                    <a:pt x="4173" y="11844"/>
                    <a:pt x="4173" y="11002"/>
                  </a:cubicBezTo>
                  <a:cubicBezTo>
                    <a:pt x="4173" y="10150"/>
                    <a:pt x="4172" y="9298"/>
                    <a:pt x="4163" y="8448"/>
                  </a:cubicBezTo>
                  <a:cubicBezTo>
                    <a:pt x="4156" y="7844"/>
                    <a:pt x="4113" y="7267"/>
                    <a:pt x="4044" y="6727"/>
                  </a:cubicBezTo>
                  <a:cubicBezTo>
                    <a:pt x="3861" y="5299"/>
                    <a:pt x="3495" y="4965"/>
                    <a:pt x="3226" y="5220"/>
                  </a:cubicBezTo>
                  <a:cubicBezTo>
                    <a:pt x="3037" y="5399"/>
                    <a:pt x="2869" y="5769"/>
                    <a:pt x="2708" y="6188"/>
                  </a:cubicBezTo>
                  <a:cubicBezTo>
                    <a:pt x="2645" y="6350"/>
                    <a:pt x="2586" y="6534"/>
                    <a:pt x="2525" y="6705"/>
                  </a:cubicBezTo>
                  <a:cubicBezTo>
                    <a:pt x="2492" y="6800"/>
                    <a:pt x="2478" y="6793"/>
                    <a:pt x="2454" y="6664"/>
                  </a:cubicBezTo>
                  <a:cubicBezTo>
                    <a:pt x="2433" y="6557"/>
                    <a:pt x="2417" y="6438"/>
                    <a:pt x="2396" y="6330"/>
                  </a:cubicBezTo>
                  <a:cubicBezTo>
                    <a:pt x="2197" y="5263"/>
                    <a:pt x="1923" y="4903"/>
                    <a:pt x="1609" y="5303"/>
                  </a:cubicBezTo>
                  <a:cubicBezTo>
                    <a:pt x="1405" y="5561"/>
                    <a:pt x="1224" y="5991"/>
                    <a:pt x="1055" y="6504"/>
                  </a:cubicBezTo>
                  <a:cubicBezTo>
                    <a:pt x="1037" y="6556"/>
                    <a:pt x="1021" y="6617"/>
                    <a:pt x="1003" y="6658"/>
                  </a:cubicBezTo>
                  <a:cubicBezTo>
                    <a:pt x="975" y="6717"/>
                    <a:pt x="948" y="6671"/>
                    <a:pt x="941" y="6550"/>
                  </a:cubicBezTo>
                  <a:cubicBezTo>
                    <a:pt x="936" y="6477"/>
                    <a:pt x="937" y="6396"/>
                    <a:pt x="938" y="6320"/>
                  </a:cubicBezTo>
                  <a:cubicBezTo>
                    <a:pt x="942" y="6059"/>
                    <a:pt x="947" y="5798"/>
                    <a:pt x="952" y="5537"/>
                  </a:cubicBezTo>
                  <a:cubicBezTo>
                    <a:pt x="954" y="5401"/>
                    <a:pt x="954" y="5269"/>
                    <a:pt x="931" y="5169"/>
                  </a:cubicBezTo>
                  <a:cubicBezTo>
                    <a:pt x="924" y="5164"/>
                    <a:pt x="922" y="5158"/>
                    <a:pt x="920" y="5161"/>
                  </a:cubicBezTo>
                  <a:cubicBezTo>
                    <a:pt x="654" y="5549"/>
                    <a:pt x="381" y="5833"/>
                    <a:pt x="101" y="6002"/>
                  </a:cubicBezTo>
                  <a:cubicBezTo>
                    <a:pt x="73" y="6019"/>
                    <a:pt x="43" y="6096"/>
                    <a:pt x="21" y="6176"/>
                  </a:cubicBezTo>
                  <a:cubicBezTo>
                    <a:pt x="-9" y="6285"/>
                    <a:pt x="-6" y="6428"/>
                    <a:pt x="27" y="6523"/>
                  </a:cubicBezTo>
                  <a:cubicBezTo>
                    <a:pt x="50" y="6588"/>
                    <a:pt x="79" y="6623"/>
                    <a:pt x="105" y="6667"/>
                  </a:cubicBezTo>
                  <a:cubicBezTo>
                    <a:pt x="188" y="6809"/>
                    <a:pt x="272" y="6947"/>
                    <a:pt x="356" y="7092"/>
                  </a:cubicBezTo>
                  <a:cubicBezTo>
                    <a:pt x="433" y="7228"/>
                    <a:pt x="462" y="7474"/>
                    <a:pt x="461" y="7812"/>
                  </a:cubicBezTo>
                  <a:cubicBezTo>
                    <a:pt x="459" y="8964"/>
                    <a:pt x="464" y="10117"/>
                    <a:pt x="461" y="11269"/>
                  </a:cubicBezTo>
                  <a:cubicBezTo>
                    <a:pt x="460" y="12033"/>
                    <a:pt x="453" y="12798"/>
                    <a:pt x="444" y="13562"/>
                  </a:cubicBezTo>
                  <a:cubicBezTo>
                    <a:pt x="439" y="14005"/>
                    <a:pt x="396" y="14206"/>
                    <a:pt x="290" y="14320"/>
                  </a:cubicBezTo>
                  <a:cubicBezTo>
                    <a:pt x="227" y="14386"/>
                    <a:pt x="164" y="14429"/>
                    <a:pt x="100" y="14481"/>
                  </a:cubicBezTo>
                  <a:cubicBezTo>
                    <a:pt x="77" y="14500"/>
                    <a:pt x="50" y="14512"/>
                    <a:pt x="46" y="14634"/>
                  </a:cubicBezTo>
                  <a:cubicBezTo>
                    <a:pt x="38" y="14870"/>
                    <a:pt x="31" y="15109"/>
                    <a:pt x="57" y="15308"/>
                  </a:cubicBezTo>
                  <a:cubicBezTo>
                    <a:pt x="476" y="15308"/>
                    <a:pt x="887" y="15308"/>
                    <a:pt x="1302" y="15308"/>
                  </a:cubicBezTo>
                  <a:cubicBezTo>
                    <a:pt x="1328" y="15066"/>
                    <a:pt x="1324" y="14801"/>
                    <a:pt x="1318" y="14525"/>
                  </a:cubicBezTo>
                  <a:cubicBezTo>
                    <a:pt x="1299" y="14505"/>
                    <a:pt x="1283" y="14485"/>
                    <a:pt x="1267" y="14473"/>
                  </a:cubicBezTo>
                  <a:cubicBezTo>
                    <a:pt x="1211" y="14430"/>
                    <a:pt x="1154" y="14399"/>
                    <a:pt x="1098" y="14347"/>
                  </a:cubicBezTo>
                  <a:cubicBezTo>
                    <a:pt x="992" y="14249"/>
                    <a:pt x="946" y="14033"/>
                    <a:pt x="945" y="13595"/>
                  </a:cubicBezTo>
                  <a:cubicBezTo>
                    <a:pt x="940" y="12123"/>
                    <a:pt x="938" y="10652"/>
                    <a:pt x="935" y="9180"/>
                  </a:cubicBezTo>
                  <a:cubicBezTo>
                    <a:pt x="935" y="8802"/>
                    <a:pt x="936" y="8425"/>
                    <a:pt x="937" y="8047"/>
                  </a:cubicBezTo>
                  <a:cubicBezTo>
                    <a:pt x="938" y="7795"/>
                    <a:pt x="952" y="7574"/>
                    <a:pt x="1008" y="7417"/>
                  </a:cubicBezTo>
                  <a:cubicBezTo>
                    <a:pt x="1148" y="7026"/>
                    <a:pt x="1298" y="6731"/>
                    <a:pt x="1468" y="6651"/>
                  </a:cubicBezTo>
                  <a:cubicBezTo>
                    <a:pt x="1702" y="6540"/>
                    <a:pt x="1914" y="6890"/>
                    <a:pt x="2017" y="7899"/>
                  </a:cubicBezTo>
                  <a:cubicBezTo>
                    <a:pt x="2055" y="8279"/>
                    <a:pt x="2075" y="8677"/>
                    <a:pt x="2079" y="9085"/>
                  </a:cubicBezTo>
                  <a:cubicBezTo>
                    <a:pt x="2092" y="10586"/>
                    <a:pt x="2091" y="12086"/>
                    <a:pt x="2068" y="13585"/>
                  </a:cubicBezTo>
                  <a:cubicBezTo>
                    <a:pt x="2061" y="14063"/>
                    <a:pt x="2019" y="14253"/>
                    <a:pt x="1901" y="14352"/>
                  </a:cubicBezTo>
                  <a:cubicBezTo>
                    <a:pt x="1845" y="14399"/>
                    <a:pt x="1789" y="14437"/>
                    <a:pt x="1732" y="14478"/>
                  </a:cubicBezTo>
                  <a:cubicBezTo>
                    <a:pt x="1708" y="14496"/>
                    <a:pt x="1684" y="14517"/>
                    <a:pt x="1680" y="14639"/>
                  </a:cubicBezTo>
                  <a:cubicBezTo>
                    <a:pt x="1673" y="14869"/>
                    <a:pt x="1668" y="15098"/>
                    <a:pt x="1691" y="15317"/>
                  </a:cubicBezTo>
                  <a:cubicBezTo>
                    <a:pt x="2102" y="15317"/>
                    <a:pt x="2511" y="15317"/>
                    <a:pt x="2934" y="15317"/>
                  </a:cubicBezTo>
                  <a:close/>
                  <a:moveTo>
                    <a:pt x="17654" y="912"/>
                  </a:moveTo>
                  <a:cubicBezTo>
                    <a:pt x="17682" y="940"/>
                    <a:pt x="17705" y="967"/>
                    <a:pt x="17728" y="983"/>
                  </a:cubicBezTo>
                  <a:cubicBezTo>
                    <a:pt x="17827" y="1048"/>
                    <a:pt x="17927" y="1095"/>
                    <a:pt x="18024" y="1178"/>
                  </a:cubicBezTo>
                  <a:cubicBezTo>
                    <a:pt x="18162" y="1297"/>
                    <a:pt x="18241" y="1631"/>
                    <a:pt x="18252" y="2119"/>
                  </a:cubicBezTo>
                  <a:cubicBezTo>
                    <a:pt x="18260" y="2445"/>
                    <a:pt x="18266" y="2774"/>
                    <a:pt x="18266" y="3101"/>
                  </a:cubicBezTo>
                  <a:cubicBezTo>
                    <a:pt x="18263" y="6053"/>
                    <a:pt x="18259" y="9004"/>
                    <a:pt x="18254" y="11956"/>
                  </a:cubicBezTo>
                  <a:cubicBezTo>
                    <a:pt x="18253" y="12409"/>
                    <a:pt x="18247" y="12863"/>
                    <a:pt x="18239" y="13315"/>
                  </a:cubicBezTo>
                  <a:cubicBezTo>
                    <a:pt x="18231" y="13716"/>
                    <a:pt x="18183" y="14015"/>
                    <a:pt x="18083" y="14123"/>
                  </a:cubicBezTo>
                  <a:cubicBezTo>
                    <a:pt x="18016" y="14194"/>
                    <a:pt x="17948" y="14235"/>
                    <a:pt x="17880" y="14293"/>
                  </a:cubicBezTo>
                  <a:cubicBezTo>
                    <a:pt x="17864" y="14306"/>
                    <a:pt x="17842" y="14312"/>
                    <a:pt x="17835" y="14355"/>
                  </a:cubicBezTo>
                  <a:cubicBezTo>
                    <a:pt x="17791" y="14627"/>
                    <a:pt x="17751" y="14910"/>
                    <a:pt x="17770" y="15263"/>
                  </a:cubicBezTo>
                  <a:cubicBezTo>
                    <a:pt x="17786" y="15272"/>
                    <a:pt x="17795" y="15281"/>
                    <a:pt x="17804" y="15282"/>
                  </a:cubicBezTo>
                  <a:cubicBezTo>
                    <a:pt x="18022" y="15300"/>
                    <a:pt x="18239" y="15322"/>
                    <a:pt x="18456" y="15335"/>
                  </a:cubicBezTo>
                  <a:cubicBezTo>
                    <a:pt x="18614" y="15344"/>
                    <a:pt x="18772" y="15345"/>
                    <a:pt x="18930" y="15342"/>
                  </a:cubicBezTo>
                  <a:cubicBezTo>
                    <a:pt x="19250" y="15336"/>
                    <a:pt x="19570" y="15400"/>
                    <a:pt x="19888" y="15173"/>
                  </a:cubicBezTo>
                  <a:cubicBezTo>
                    <a:pt x="20098" y="15022"/>
                    <a:pt x="20303" y="14805"/>
                    <a:pt x="20496" y="14434"/>
                  </a:cubicBezTo>
                  <a:cubicBezTo>
                    <a:pt x="20774" y="13901"/>
                    <a:pt x="21016" y="13174"/>
                    <a:pt x="21209" y="12193"/>
                  </a:cubicBezTo>
                  <a:cubicBezTo>
                    <a:pt x="21341" y="11519"/>
                    <a:pt x="21436" y="10768"/>
                    <a:pt x="21499" y="9947"/>
                  </a:cubicBezTo>
                  <a:cubicBezTo>
                    <a:pt x="21570" y="9024"/>
                    <a:pt x="21591" y="8079"/>
                    <a:pt x="21589" y="7115"/>
                  </a:cubicBezTo>
                  <a:cubicBezTo>
                    <a:pt x="21587" y="6216"/>
                    <a:pt x="21552" y="5347"/>
                    <a:pt x="21475" y="4506"/>
                  </a:cubicBezTo>
                  <a:cubicBezTo>
                    <a:pt x="21327" y="2888"/>
                    <a:pt x="21065" y="1661"/>
                    <a:pt x="20687" y="864"/>
                  </a:cubicBezTo>
                  <a:cubicBezTo>
                    <a:pt x="20416" y="292"/>
                    <a:pt x="20123" y="11"/>
                    <a:pt x="19819" y="4"/>
                  </a:cubicBezTo>
                  <a:cubicBezTo>
                    <a:pt x="19367" y="-6"/>
                    <a:pt x="18915" y="37"/>
                    <a:pt x="18463" y="54"/>
                  </a:cubicBezTo>
                  <a:cubicBezTo>
                    <a:pt x="18377" y="58"/>
                    <a:pt x="18291" y="54"/>
                    <a:pt x="18205" y="45"/>
                  </a:cubicBezTo>
                  <a:cubicBezTo>
                    <a:pt x="18071" y="32"/>
                    <a:pt x="17938" y="6"/>
                    <a:pt x="17804" y="0"/>
                  </a:cubicBezTo>
                  <a:cubicBezTo>
                    <a:pt x="17784" y="0"/>
                    <a:pt x="17757" y="60"/>
                    <a:pt x="17745" y="126"/>
                  </a:cubicBezTo>
                  <a:cubicBezTo>
                    <a:pt x="17705" y="353"/>
                    <a:pt x="17670" y="594"/>
                    <a:pt x="17654" y="912"/>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49" name="Google Shape;2049;p133"/>
            <p:cNvSpPr/>
            <p:nvPr/>
          </p:nvSpPr>
          <p:spPr>
            <a:xfrm>
              <a:off x="21463000" y="5270500"/>
              <a:ext cx="104602" cy="389394"/>
            </a:xfrm>
            <a:custGeom>
              <a:avLst/>
              <a:gdLst/>
              <a:ahLst/>
              <a:cxnLst/>
              <a:rect l="l" t="t" r="r" b="b"/>
              <a:pathLst>
                <a:path w="21501" h="21600" extrusionOk="0">
                  <a:moveTo>
                    <a:pt x="0" y="11339"/>
                  </a:moveTo>
                  <a:cubicBezTo>
                    <a:pt x="104" y="11178"/>
                    <a:pt x="256" y="11019"/>
                    <a:pt x="304" y="10857"/>
                  </a:cubicBezTo>
                  <a:cubicBezTo>
                    <a:pt x="906" y="8833"/>
                    <a:pt x="2824" y="6910"/>
                    <a:pt x="6330" y="5109"/>
                  </a:cubicBezTo>
                  <a:cubicBezTo>
                    <a:pt x="9132" y="3670"/>
                    <a:pt x="12733" y="2397"/>
                    <a:pt x="17323" y="1335"/>
                  </a:cubicBezTo>
                  <a:cubicBezTo>
                    <a:pt x="17723" y="1243"/>
                    <a:pt x="18137" y="1154"/>
                    <a:pt x="18503" y="1052"/>
                  </a:cubicBezTo>
                  <a:cubicBezTo>
                    <a:pt x="19544" y="763"/>
                    <a:pt x="20183" y="424"/>
                    <a:pt x="20294" y="0"/>
                  </a:cubicBezTo>
                  <a:cubicBezTo>
                    <a:pt x="20411" y="78"/>
                    <a:pt x="20527" y="157"/>
                    <a:pt x="20644" y="235"/>
                  </a:cubicBezTo>
                  <a:cubicBezTo>
                    <a:pt x="20264" y="350"/>
                    <a:pt x="20640" y="463"/>
                    <a:pt x="20662" y="576"/>
                  </a:cubicBezTo>
                  <a:cubicBezTo>
                    <a:pt x="20757" y="1066"/>
                    <a:pt x="20902" y="1556"/>
                    <a:pt x="20982" y="2046"/>
                  </a:cubicBezTo>
                  <a:cubicBezTo>
                    <a:pt x="21066" y="2553"/>
                    <a:pt x="21010" y="3060"/>
                    <a:pt x="21123" y="3568"/>
                  </a:cubicBezTo>
                  <a:cubicBezTo>
                    <a:pt x="21327" y="4485"/>
                    <a:pt x="21175" y="5404"/>
                    <a:pt x="21281" y="6324"/>
                  </a:cubicBezTo>
                  <a:cubicBezTo>
                    <a:pt x="21513" y="8319"/>
                    <a:pt x="21241" y="10316"/>
                    <a:pt x="21450" y="12313"/>
                  </a:cubicBezTo>
                  <a:cubicBezTo>
                    <a:pt x="21600" y="13754"/>
                    <a:pt x="21379" y="15198"/>
                    <a:pt x="21322" y="16640"/>
                  </a:cubicBezTo>
                  <a:cubicBezTo>
                    <a:pt x="21321" y="16678"/>
                    <a:pt x="21319" y="16715"/>
                    <a:pt x="21309" y="16752"/>
                  </a:cubicBezTo>
                  <a:cubicBezTo>
                    <a:pt x="21204" y="17115"/>
                    <a:pt x="21030" y="17478"/>
                    <a:pt x="21013" y="17841"/>
                  </a:cubicBezTo>
                  <a:cubicBezTo>
                    <a:pt x="20999" y="18129"/>
                    <a:pt x="20718" y="18417"/>
                    <a:pt x="20979" y="18706"/>
                  </a:cubicBezTo>
                  <a:cubicBezTo>
                    <a:pt x="20997" y="18726"/>
                    <a:pt x="20959" y="18750"/>
                    <a:pt x="20948" y="18772"/>
                  </a:cubicBezTo>
                  <a:cubicBezTo>
                    <a:pt x="20653" y="18775"/>
                    <a:pt x="20703" y="18835"/>
                    <a:pt x="20682" y="18885"/>
                  </a:cubicBezTo>
                  <a:cubicBezTo>
                    <a:pt x="20450" y="19439"/>
                    <a:pt x="20252" y="19995"/>
                    <a:pt x="19969" y="20547"/>
                  </a:cubicBezTo>
                  <a:cubicBezTo>
                    <a:pt x="19815" y="20848"/>
                    <a:pt x="19526" y="21144"/>
                    <a:pt x="19271" y="21441"/>
                  </a:cubicBezTo>
                  <a:cubicBezTo>
                    <a:pt x="19215" y="21506"/>
                    <a:pt x="19197" y="21598"/>
                    <a:pt x="18806" y="21600"/>
                  </a:cubicBezTo>
                  <a:cubicBezTo>
                    <a:pt x="14649" y="20742"/>
                    <a:pt x="11076" y="19733"/>
                    <a:pt x="8083" y="18576"/>
                  </a:cubicBezTo>
                  <a:cubicBezTo>
                    <a:pt x="3712" y="16886"/>
                    <a:pt x="971" y="15029"/>
                    <a:pt x="285" y="12965"/>
                  </a:cubicBezTo>
                  <a:cubicBezTo>
                    <a:pt x="372" y="12761"/>
                    <a:pt x="240" y="12565"/>
                    <a:pt x="0" y="12373"/>
                  </a:cubicBezTo>
                  <a:cubicBezTo>
                    <a:pt x="0" y="12028"/>
                    <a:pt x="0" y="11684"/>
                    <a:pt x="0" y="11339"/>
                  </a:cubicBezTo>
                  <a:close/>
                </a:path>
              </a:pathLst>
            </a:custGeom>
            <a:solidFill>
              <a:srgbClr val="7ABC5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0" name="Google Shape;2050;p133"/>
            <p:cNvSpPr/>
            <p:nvPr/>
          </p:nvSpPr>
          <p:spPr>
            <a:xfrm>
              <a:off x="22974300" y="5410200"/>
              <a:ext cx="182248" cy="214766"/>
            </a:xfrm>
            <a:custGeom>
              <a:avLst/>
              <a:gdLst/>
              <a:ahLst/>
              <a:cxnLst/>
              <a:rect l="l" t="t" r="r" b="b"/>
              <a:pathLst>
                <a:path w="21555" h="21482" extrusionOk="0">
                  <a:moveTo>
                    <a:pt x="7661" y="5548"/>
                  </a:moveTo>
                  <a:cubicBezTo>
                    <a:pt x="7655" y="5548"/>
                    <a:pt x="7650" y="5548"/>
                    <a:pt x="7644" y="5548"/>
                  </a:cubicBezTo>
                  <a:cubicBezTo>
                    <a:pt x="7644" y="6547"/>
                    <a:pt x="7643" y="7546"/>
                    <a:pt x="7644" y="8545"/>
                  </a:cubicBezTo>
                  <a:cubicBezTo>
                    <a:pt x="7644" y="9071"/>
                    <a:pt x="7645" y="9071"/>
                    <a:pt x="8293" y="9078"/>
                  </a:cubicBezTo>
                  <a:cubicBezTo>
                    <a:pt x="8516" y="9081"/>
                    <a:pt x="8741" y="9072"/>
                    <a:pt x="8962" y="9093"/>
                  </a:cubicBezTo>
                  <a:cubicBezTo>
                    <a:pt x="10286" y="9219"/>
                    <a:pt x="11605" y="9178"/>
                    <a:pt x="12909" y="8974"/>
                  </a:cubicBezTo>
                  <a:cubicBezTo>
                    <a:pt x="14048" y="8796"/>
                    <a:pt x="14809" y="8195"/>
                    <a:pt x="15241" y="7295"/>
                  </a:cubicBezTo>
                  <a:cubicBezTo>
                    <a:pt x="15596" y="6555"/>
                    <a:pt x="15659" y="5796"/>
                    <a:pt x="15535" y="5000"/>
                  </a:cubicBezTo>
                  <a:cubicBezTo>
                    <a:pt x="15315" y="3577"/>
                    <a:pt x="14428" y="2631"/>
                    <a:pt x="12873" y="2096"/>
                  </a:cubicBezTo>
                  <a:cubicBezTo>
                    <a:pt x="11867" y="1750"/>
                    <a:pt x="10806" y="1677"/>
                    <a:pt x="9742" y="1628"/>
                  </a:cubicBezTo>
                  <a:cubicBezTo>
                    <a:pt x="9285" y="1607"/>
                    <a:pt x="8822" y="1667"/>
                    <a:pt x="8362" y="1691"/>
                  </a:cubicBezTo>
                  <a:cubicBezTo>
                    <a:pt x="7919" y="1714"/>
                    <a:pt x="7857" y="1747"/>
                    <a:pt x="7735" y="2115"/>
                  </a:cubicBezTo>
                  <a:cubicBezTo>
                    <a:pt x="7685" y="2268"/>
                    <a:pt x="7665" y="2433"/>
                    <a:pt x="7665" y="2592"/>
                  </a:cubicBezTo>
                  <a:cubicBezTo>
                    <a:pt x="7658" y="3577"/>
                    <a:pt x="7661" y="4563"/>
                    <a:pt x="7661" y="5548"/>
                  </a:cubicBezTo>
                  <a:close/>
                  <a:moveTo>
                    <a:pt x="7548" y="13578"/>
                  </a:moveTo>
                  <a:cubicBezTo>
                    <a:pt x="7580" y="14413"/>
                    <a:pt x="7617" y="15261"/>
                    <a:pt x="7643" y="16109"/>
                  </a:cubicBezTo>
                  <a:cubicBezTo>
                    <a:pt x="7657" y="16555"/>
                    <a:pt x="7631" y="17002"/>
                    <a:pt x="7665" y="17446"/>
                  </a:cubicBezTo>
                  <a:cubicBezTo>
                    <a:pt x="7689" y="17751"/>
                    <a:pt x="7744" y="18064"/>
                    <a:pt x="7858" y="18353"/>
                  </a:cubicBezTo>
                  <a:cubicBezTo>
                    <a:pt x="8130" y="19037"/>
                    <a:pt x="8659" y="19507"/>
                    <a:pt x="9537" y="19641"/>
                  </a:cubicBezTo>
                  <a:cubicBezTo>
                    <a:pt x="10876" y="19846"/>
                    <a:pt x="12224" y="19943"/>
                    <a:pt x="13561" y="19676"/>
                  </a:cubicBezTo>
                  <a:cubicBezTo>
                    <a:pt x="15267" y="19336"/>
                    <a:pt x="16475" y="18482"/>
                    <a:pt x="17016" y="17046"/>
                  </a:cubicBezTo>
                  <a:cubicBezTo>
                    <a:pt x="17298" y="16299"/>
                    <a:pt x="17379" y="15533"/>
                    <a:pt x="17262" y="14736"/>
                  </a:cubicBezTo>
                  <a:cubicBezTo>
                    <a:pt x="17081" y="13497"/>
                    <a:pt x="16437" y="12515"/>
                    <a:pt x="15245" y="11789"/>
                  </a:cubicBezTo>
                  <a:cubicBezTo>
                    <a:pt x="14039" y="11053"/>
                    <a:pt x="12639" y="10817"/>
                    <a:pt x="11201" y="10699"/>
                  </a:cubicBezTo>
                  <a:cubicBezTo>
                    <a:pt x="10805" y="10667"/>
                    <a:pt x="10398" y="10716"/>
                    <a:pt x="10005" y="10671"/>
                  </a:cubicBezTo>
                  <a:cubicBezTo>
                    <a:pt x="9335" y="10594"/>
                    <a:pt x="8672" y="10606"/>
                    <a:pt x="8007" y="10688"/>
                  </a:cubicBezTo>
                  <a:cubicBezTo>
                    <a:pt x="7701" y="10726"/>
                    <a:pt x="7656" y="10759"/>
                    <a:pt x="7646" y="11019"/>
                  </a:cubicBezTo>
                  <a:cubicBezTo>
                    <a:pt x="7610" y="11867"/>
                    <a:pt x="7580" y="12715"/>
                    <a:pt x="7548" y="13578"/>
                  </a:cubicBezTo>
                  <a:close/>
                  <a:moveTo>
                    <a:pt x="21555" y="15964"/>
                  </a:moveTo>
                  <a:cubicBezTo>
                    <a:pt x="21361" y="15954"/>
                    <a:pt x="21384" y="16085"/>
                    <a:pt x="21349" y="16184"/>
                  </a:cubicBezTo>
                  <a:cubicBezTo>
                    <a:pt x="21101" y="16888"/>
                    <a:pt x="20736" y="17541"/>
                    <a:pt x="20206" y="18129"/>
                  </a:cubicBezTo>
                  <a:cubicBezTo>
                    <a:pt x="19485" y="18926"/>
                    <a:pt x="18562" y="19516"/>
                    <a:pt x="17545" y="20010"/>
                  </a:cubicBezTo>
                  <a:cubicBezTo>
                    <a:pt x="16204" y="20662"/>
                    <a:pt x="14764" y="21089"/>
                    <a:pt x="13237" y="21286"/>
                  </a:cubicBezTo>
                  <a:cubicBezTo>
                    <a:pt x="12516" y="21380"/>
                    <a:pt x="11784" y="21457"/>
                    <a:pt x="11055" y="21468"/>
                  </a:cubicBezTo>
                  <a:cubicBezTo>
                    <a:pt x="9378" y="21492"/>
                    <a:pt x="7701" y="21480"/>
                    <a:pt x="6024" y="21466"/>
                  </a:cubicBezTo>
                  <a:cubicBezTo>
                    <a:pt x="4109" y="21450"/>
                    <a:pt x="2195" y="21416"/>
                    <a:pt x="281" y="21388"/>
                  </a:cubicBezTo>
                  <a:cubicBezTo>
                    <a:pt x="204" y="21387"/>
                    <a:pt x="127" y="21373"/>
                    <a:pt x="10" y="21361"/>
                  </a:cubicBezTo>
                  <a:cubicBezTo>
                    <a:pt x="-45" y="20864"/>
                    <a:pt x="139" y="20435"/>
                    <a:pt x="507" y="20095"/>
                  </a:cubicBezTo>
                  <a:cubicBezTo>
                    <a:pt x="646" y="19966"/>
                    <a:pt x="978" y="19985"/>
                    <a:pt x="1223" y="19940"/>
                  </a:cubicBezTo>
                  <a:cubicBezTo>
                    <a:pt x="1719" y="19850"/>
                    <a:pt x="2221" y="19776"/>
                    <a:pt x="2712" y="19668"/>
                  </a:cubicBezTo>
                  <a:cubicBezTo>
                    <a:pt x="3153" y="19572"/>
                    <a:pt x="3418" y="19310"/>
                    <a:pt x="3497" y="18929"/>
                  </a:cubicBezTo>
                  <a:cubicBezTo>
                    <a:pt x="3552" y="18665"/>
                    <a:pt x="3614" y="18398"/>
                    <a:pt x="3623" y="18131"/>
                  </a:cubicBezTo>
                  <a:cubicBezTo>
                    <a:pt x="3665" y="16768"/>
                    <a:pt x="3712" y="15406"/>
                    <a:pt x="3717" y="14044"/>
                  </a:cubicBezTo>
                  <a:cubicBezTo>
                    <a:pt x="3730" y="10437"/>
                    <a:pt x="3722" y="6831"/>
                    <a:pt x="3722" y="3224"/>
                  </a:cubicBezTo>
                  <a:cubicBezTo>
                    <a:pt x="3722" y="3090"/>
                    <a:pt x="3726" y="2952"/>
                    <a:pt x="3698" y="2821"/>
                  </a:cubicBezTo>
                  <a:cubicBezTo>
                    <a:pt x="3535" y="2045"/>
                    <a:pt x="3126" y="1731"/>
                    <a:pt x="2160" y="1617"/>
                  </a:cubicBezTo>
                  <a:cubicBezTo>
                    <a:pt x="1499" y="1540"/>
                    <a:pt x="839" y="1454"/>
                    <a:pt x="179" y="1370"/>
                  </a:cubicBezTo>
                  <a:cubicBezTo>
                    <a:pt x="134" y="1365"/>
                    <a:pt x="91" y="1345"/>
                    <a:pt x="15" y="1323"/>
                  </a:cubicBezTo>
                  <a:cubicBezTo>
                    <a:pt x="20" y="1236"/>
                    <a:pt x="3" y="1140"/>
                    <a:pt x="36" y="1060"/>
                  </a:cubicBezTo>
                  <a:cubicBezTo>
                    <a:pt x="114" y="869"/>
                    <a:pt x="204" y="680"/>
                    <a:pt x="310" y="500"/>
                  </a:cubicBezTo>
                  <a:cubicBezTo>
                    <a:pt x="558" y="81"/>
                    <a:pt x="603" y="-108"/>
                    <a:pt x="1290" y="63"/>
                  </a:cubicBezTo>
                  <a:cubicBezTo>
                    <a:pt x="1320" y="70"/>
                    <a:pt x="1354" y="68"/>
                    <a:pt x="1386" y="68"/>
                  </a:cubicBezTo>
                  <a:cubicBezTo>
                    <a:pt x="3013" y="94"/>
                    <a:pt x="4640" y="142"/>
                    <a:pt x="6266" y="140"/>
                  </a:cubicBezTo>
                  <a:cubicBezTo>
                    <a:pt x="8373" y="138"/>
                    <a:pt x="10479" y="86"/>
                    <a:pt x="12585" y="75"/>
                  </a:cubicBezTo>
                  <a:cubicBezTo>
                    <a:pt x="13822" y="68"/>
                    <a:pt x="15026" y="256"/>
                    <a:pt x="16176" y="651"/>
                  </a:cubicBezTo>
                  <a:cubicBezTo>
                    <a:pt x="17458" y="1091"/>
                    <a:pt x="18536" y="1751"/>
                    <a:pt x="19113" y="2848"/>
                  </a:cubicBezTo>
                  <a:cubicBezTo>
                    <a:pt x="19951" y="4439"/>
                    <a:pt x="19882" y="6000"/>
                    <a:pt x="18667" y="7450"/>
                  </a:cubicBezTo>
                  <a:cubicBezTo>
                    <a:pt x="18079" y="8153"/>
                    <a:pt x="17279" y="8674"/>
                    <a:pt x="16373" y="9072"/>
                  </a:cubicBezTo>
                  <a:cubicBezTo>
                    <a:pt x="16205" y="9146"/>
                    <a:pt x="16031" y="9212"/>
                    <a:pt x="15803" y="9305"/>
                  </a:cubicBezTo>
                  <a:cubicBezTo>
                    <a:pt x="15919" y="9350"/>
                    <a:pt x="15989" y="9387"/>
                    <a:pt x="16065" y="9406"/>
                  </a:cubicBezTo>
                  <a:cubicBezTo>
                    <a:pt x="17332" y="9716"/>
                    <a:pt x="18524" y="10153"/>
                    <a:pt x="19556" y="10865"/>
                  </a:cubicBezTo>
                  <a:cubicBezTo>
                    <a:pt x="20547" y="11548"/>
                    <a:pt x="21135" y="12441"/>
                    <a:pt x="21442" y="13477"/>
                  </a:cubicBezTo>
                  <a:cubicBezTo>
                    <a:pt x="21495" y="13654"/>
                    <a:pt x="21518" y="13838"/>
                    <a:pt x="21555" y="14018"/>
                  </a:cubicBezTo>
                  <a:cubicBezTo>
                    <a:pt x="21555" y="14423"/>
                    <a:pt x="21555" y="14829"/>
                    <a:pt x="21555" y="15234"/>
                  </a:cubicBezTo>
                  <a:cubicBezTo>
                    <a:pt x="21421" y="15423"/>
                    <a:pt x="21393" y="15612"/>
                    <a:pt x="21555" y="15801"/>
                  </a:cubicBezTo>
                  <a:cubicBezTo>
                    <a:pt x="21555" y="15855"/>
                    <a:pt x="21555" y="15910"/>
                    <a:pt x="21555" y="15964"/>
                  </a:cubicBezTo>
                  <a:close/>
                </a:path>
              </a:pathLst>
            </a:custGeom>
            <a:solidFill>
              <a:srgbClr val="CECBC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1" name="Google Shape;2051;p133"/>
            <p:cNvSpPr/>
            <p:nvPr/>
          </p:nvSpPr>
          <p:spPr>
            <a:xfrm>
              <a:off x="21564600" y="5613400"/>
              <a:ext cx="25326" cy="105894"/>
            </a:xfrm>
            <a:custGeom>
              <a:avLst/>
              <a:gdLst/>
              <a:ahLst/>
              <a:cxnLst/>
              <a:rect l="l" t="t" r="r" b="b"/>
              <a:pathLst>
                <a:path w="21600" h="21600" extrusionOk="0">
                  <a:moveTo>
                    <a:pt x="13907" y="21600"/>
                  </a:moveTo>
                  <a:cubicBezTo>
                    <a:pt x="11539" y="21344"/>
                    <a:pt x="9170" y="21089"/>
                    <a:pt x="6495" y="20800"/>
                  </a:cubicBezTo>
                  <a:cubicBezTo>
                    <a:pt x="6231" y="19925"/>
                    <a:pt x="5816" y="18979"/>
                    <a:pt x="5684" y="18031"/>
                  </a:cubicBezTo>
                  <a:cubicBezTo>
                    <a:pt x="5323" y="15420"/>
                    <a:pt x="3751" y="12864"/>
                    <a:pt x="0" y="10399"/>
                  </a:cubicBezTo>
                  <a:cubicBezTo>
                    <a:pt x="1624" y="10391"/>
                    <a:pt x="1698" y="10054"/>
                    <a:pt x="1931" y="9814"/>
                  </a:cubicBezTo>
                  <a:cubicBezTo>
                    <a:pt x="2991" y="8723"/>
                    <a:pt x="4189" y="7633"/>
                    <a:pt x="4829" y="6526"/>
                  </a:cubicBezTo>
                  <a:cubicBezTo>
                    <a:pt x="6004" y="4496"/>
                    <a:pt x="6823" y="2454"/>
                    <a:pt x="7786" y="417"/>
                  </a:cubicBezTo>
                  <a:cubicBezTo>
                    <a:pt x="7873" y="234"/>
                    <a:pt x="7666" y="10"/>
                    <a:pt x="8891" y="0"/>
                  </a:cubicBezTo>
                  <a:cubicBezTo>
                    <a:pt x="9205" y="1145"/>
                    <a:pt x="9198" y="2302"/>
                    <a:pt x="9915" y="3433"/>
                  </a:cubicBezTo>
                  <a:cubicBezTo>
                    <a:pt x="10681" y="4643"/>
                    <a:pt x="11859" y="5849"/>
                    <a:pt x="13357" y="7020"/>
                  </a:cubicBezTo>
                  <a:cubicBezTo>
                    <a:pt x="14775" y="8130"/>
                    <a:pt x="17157" y="9137"/>
                    <a:pt x="21600" y="9756"/>
                  </a:cubicBezTo>
                  <a:cubicBezTo>
                    <a:pt x="21199" y="9951"/>
                    <a:pt x="20910" y="10166"/>
                    <a:pt x="20380" y="10339"/>
                  </a:cubicBezTo>
                  <a:cubicBezTo>
                    <a:pt x="18357" y="11001"/>
                    <a:pt x="17363" y="11764"/>
                    <a:pt x="16821" y="12549"/>
                  </a:cubicBezTo>
                  <a:cubicBezTo>
                    <a:pt x="16299" y="13303"/>
                    <a:pt x="16014" y="14074"/>
                    <a:pt x="15982" y="14838"/>
                  </a:cubicBezTo>
                  <a:cubicBezTo>
                    <a:pt x="15887" y="17092"/>
                    <a:pt x="15969" y="19346"/>
                    <a:pt x="15981" y="21600"/>
                  </a:cubicBezTo>
                  <a:cubicBezTo>
                    <a:pt x="15289" y="21600"/>
                    <a:pt x="14598" y="21600"/>
                    <a:pt x="13907" y="21600"/>
                  </a:cubicBezTo>
                  <a:close/>
                </a:path>
              </a:pathLst>
            </a:custGeom>
            <a:solidFill>
              <a:srgbClr val="CDCBC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2" name="Google Shape;2052;p133"/>
            <p:cNvSpPr/>
            <p:nvPr/>
          </p:nvSpPr>
          <p:spPr>
            <a:xfrm>
              <a:off x="21462998" y="5499100"/>
              <a:ext cx="1540" cy="10638"/>
            </a:xfrm>
            <a:custGeom>
              <a:avLst/>
              <a:gdLst/>
              <a:ahLst/>
              <a:cxnLst/>
              <a:rect l="l" t="t" r="r" b="b"/>
              <a:pathLst>
                <a:path w="18117" h="21600" extrusionOk="0">
                  <a:moveTo>
                    <a:pt x="16566" y="21600"/>
                  </a:moveTo>
                  <a:cubicBezTo>
                    <a:pt x="11031" y="21514"/>
                    <a:pt x="5516" y="21427"/>
                    <a:pt x="0" y="21341"/>
                  </a:cubicBezTo>
                  <a:cubicBezTo>
                    <a:pt x="0" y="14227"/>
                    <a:pt x="0" y="7114"/>
                    <a:pt x="0" y="0"/>
                  </a:cubicBezTo>
                  <a:cubicBezTo>
                    <a:pt x="13937" y="7014"/>
                    <a:pt x="21600" y="14167"/>
                    <a:pt x="16566" y="21600"/>
                  </a:cubicBezTo>
                  <a:close/>
                </a:path>
              </a:pathLst>
            </a:custGeom>
            <a:solidFill>
              <a:srgbClr val="CCE4BE"/>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3" name="Google Shape;2053;p133"/>
            <p:cNvSpPr/>
            <p:nvPr/>
          </p:nvSpPr>
          <p:spPr>
            <a:xfrm>
              <a:off x="23152100" y="5562599"/>
              <a:ext cx="928" cy="5670"/>
            </a:xfrm>
            <a:custGeom>
              <a:avLst/>
              <a:gdLst/>
              <a:ahLst/>
              <a:cxnLst/>
              <a:rect l="l" t="t" r="r" b="b"/>
              <a:pathLst>
                <a:path w="14846" h="21600" extrusionOk="0">
                  <a:moveTo>
                    <a:pt x="14846" y="21600"/>
                  </a:moveTo>
                  <a:cubicBezTo>
                    <a:pt x="-6754" y="14400"/>
                    <a:pt x="-3056" y="7200"/>
                    <a:pt x="14846" y="0"/>
                  </a:cubicBezTo>
                  <a:cubicBezTo>
                    <a:pt x="14846" y="7200"/>
                    <a:pt x="14846" y="14400"/>
                    <a:pt x="14846" y="2160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4" name="Google Shape;2054;p133"/>
            <p:cNvSpPr/>
            <p:nvPr/>
          </p:nvSpPr>
          <p:spPr>
            <a:xfrm>
              <a:off x="21564600" y="5270500"/>
              <a:ext cx="100727" cy="381996"/>
            </a:xfrm>
            <a:custGeom>
              <a:avLst/>
              <a:gdLst/>
              <a:ahLst/>
              <a:cxnLst/>
              <a:rect l="l" t="t" r="r" b="b"/>
              <a:pathLst>
                <a:path w="21228" h="21600" extrusionOk="0">
                  <a:moveTo>
                    <a:pt x="3624" y="21600"/>
                  </a:moveTo>
                  <a:cubicBezTo>
                    <a:pt x="2527" y="21428"/>
                    <a:pt x="1938" y="21149"/>
                    <a:pt x="1588" y="20842"/>
                  </a:cubicBezTo>
                  <a:cubicBezTo>
                    <a:pt x="1218" y="20517"/>
                    <a:pt x="927" y="20183"/>
                    <a:pt x="738" y="19847"/>
                  </a:cubicBezTo>
                  <a:cubicBezTo>
                    <a:pt x="561" y="19534"/>
                    <a:pt x="563" y="19213"/>
                    <a:pt x="485" y="18896"/>
                  </a:cubicBezTo>
                  <a:cubicBezTo>
                    <a:pt x="497" y="18873"/>
                    <a:pt x="535" y="18849"/>
                    <a:pt x="517" y="18828"/>
                  </a:cubicBezTo>
                  <a:cubicBezTo>
                    <a:pt x="250" y="18534"/>
                    <a:pt x="538" y="18240"/>
                    <a:pt x="552" y="17947"/>
                  </a:cubicBezTo>
                  <a:cubicBezTo>
                    <a:pt x="569" y="17577"/>
                    <a:pt x="748" y="17207"/>
                    <a:pt x="855" y="16837"/>
                  </a:cubicBezTo>
                  <a:cubicBezTo>
                    <a:pt x="866" y="16799"/>
                    <a:pt x="868" y="16761"/>
                    <a:pt x="869" y="16723"/>
                  </a:cubicBezTo>
                  <a:cubicBezTo>
                    <a:pt x="927" y="15252"/>
                    <a:pt x="1154" y="13780"/>
                    <a:pt x="999" y="12311"/>
                  </a:cubicBezTo>
                  <a:cubicBezTo>
                    <a:pt x="786" y="10276"/>
                    <a:pt x="1065" y="8240"/>
                    <a:pt x="827" y="6206"/>
                  </a:cubicBezTo>
                  <a:cubicBezTo>
                    <a:pt x="717" y="5269"/>
                    <a:pt x="874" y="4332"/>
                    <a:pt x="665" y="3397"/>
                  </a:cubicBezTo>
                  <a:cubicBezTo>
                    <a:pt x="548" y="2879"/>
                    <a:pt x="606" y="2363"/>
                    <a:pt x="520" y="1846"/>
                  </a:cubicBezTo>
                  <a:cubicBezTo>
                    <a:pt x="438" y="1346"/>
                    <a:pt x="289" y="847"/>
                    <a:pt x="191" y="347"/>
                  </a:cubicBezTo>
                  <a:cubicBezTo>
                    <a:pt x="169" y="232"/>
                    <a:pt x="-216" y="117"/>
                    <a:pt x="174" y="0"/>
                  </a:cubicBezTo>
                  <a:cubicBezTo>
                    <a:pt x="957" y="389"/>
                    <a:pt x="1665" y="790"/>
                    <a:pt x="2549" y="1161"/>
                  </a:cubicBezTo>
                  <a:cubicBezTo>
                    <a:pt x="3185" y="1428"/>
                    <a:pt x="4000" y="1670"/>
                    <a:pt x="4832" y="1897"/>
                  </a:cubicBezTo>
                  <a:cubicBezTo>
                    <a:pt x="8355" y="2860"/>
                    <a:pt x="11481" y="3904"/>
                    <a:pt x="13961" y="5082"/>
                  </a:cubicBezTo>
                  <a:cubicBezTo>
                    <a:pt x="17020" y="6534"/>
                    <a:pt x="19178" y="8082"/>
                    <a:pt x="20425" y="9712"/>
                  </a:cubicBezTo>
                  <a:cubicBezTo>
                    <a:pt x="21262" y="10806"/>
                    <a:pt x="21384" y="11921"/>
                    <a:pt x="21071" y="13039"/>
                  </a:cubicBezTo>
                  <a:cubicBezTo>
                    <a:pt x="20665" y="14485"/>
                    <a:pt x="19367" y="15867"/>
                    <a:pt x="17060" y="17177"/>
                  </a:cubicBezTo>
                  <a:cubicBezTo>
                    <a:pt x="14045" y="18889"/>
                    <a:pt x="9809" y="20343"/>
                    <a:pt x="4190" y="21499"/>
                  </a:cubicBezTo>
                  <a:cubicBezTo>
                    <a:pt x="4011" y="21536"/>
                    <a:pt x="3813" y="21567"/>
                    <a:pt x="3624" y="21600"/>
                  </a:cubicBezTo>
                  <a:close/>
                </a:path>
              </a:pathLst>
            </a:custGeom>
            <a:solidFill>
              <a:srgbClr val="6AA44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5" name="Google Shape;2055;p133"/>
            <p:cNvSpPr/>
            <p:nvPr/>
          </p:nvSpPr>
          <p:spPr>
            <a:xfrm>
              <a:off x="22732998" y="5410199"/>
              <a:ext cx="222043" cy="214020"/>
            </a:xfrm>
            <a:custGeom>
              <a:avLst/>
              <a:gdLst/>
              <a:ahLst/>
              <a:cxnLst/>
              <a:rect l="l" t="t" r="r" b="b"/>
              <a:pathLst>
                <a:path w="21589" h="21515" extrusionOk="0">
                  <a:moveTo>
                    <a:pt x="8797" y="1540"/>
                  </a:moveTo>
                  <a:cubicBezTo>
                    <a:pt x="8692" y="1540"/>
                    <a:pt x="8587" y="1538"/>
                    <a:pt x="8482" y="1540"/>
                  </a:cubicBezTo>
                  <a:cubicBezTo>
                    <a:pt x="8038" y="1549"/>
                    <a:pt x="7591" y="1518"/>
                    <a:pt x="7156" y="1661"/>
                  </a:cubicBezTo>
                  <a:cubicBezTo>
                    <a:pt x="6873" y="1754"/>
                    <a:pt x="6709" y="1950"/>
                    <a:pt x="6682" y="2240"/>
                  </a:cubicBezTo>
                  <a:cubicBezTo>
                    <a:pt x="6640" y="2698"/>
                    <a:pt x="6612" y="3158"/>
                    <a:pt x="6611" y="3618"/>
                  </a:cubicBezTo>
                  <a:cubicBezTo>
                    <a:pt x="6603" y="6713"/>
                    <a:pt x="6595" y="9809"/>
                    <a:pt x="6604" y="12904"/>
                  </a:cubicBezTo>
                  <a:cubicBezTo>
                    <a:pt x="6609" y="14463"/>
                    <a:pt x="6636" y="16023"/>
                    <a:pt x="6684" y="17581"/>
                  </a:cubicBezTo>
                  <a:cubicBezTo>
                    <a:pt x="6704" y="18211"/>
                    <a:pt x="6923" y="18782"/>
                    <a:pt x="7471" y="19139"/>
                  </a:cubicBezTo>
                  <a:cubicBezTo>
                    <a:pt x="7691" y="19283"/>
                    <a:pt x="7935" y="19400"/>
                    <a:pt x="8182" y="19483"/>
                  </a:cubicBezTo>
                  <a:cubicBezTo>
                    <a:pt x="9530" y="19934"/>
                    <a:pt x="10904" y="19987"/>
                    <a:pt x="12292" y="19728"/>
                  </a:cubicBezTo>
                  <a:cubicBezTo>
                    <a:pt x="14311" y="19351"/>
                    <a:pt x="15760" y="18138"/>
                    <a:pt x="16802" y="16367"/>
                  </a:cubicBezTo>
                  <a:cubicBezTo>
                    <a:pt x="17817" y="14642"/>
                    <a:pt x="18039" y="12707"/>
                    <a:pt x="18087" y="10742"/>
                  </a:cubicBezTo>
                  <a:cubicBezTo>
                    <a:pt x="18100" y="10206"/>
                    <a:pt x="18010" y="9665"/>
                    <a:pt x="17953" y="9128"/>
                  </a:cubicBezTo>
                  <a:cubicBezTo>
                    <a:pt x="17836" y="8026"/>
                    <a:pt x="17526" y="6983"/>
                    <a:pt x="17030" y="5999"/>
                  </a:cubicBezTo>
                  <a:cubicBezTo>
                    <a:pt x="16095" y="4147"/>
                    <a:pt x="14659" y="2885"/>
                    <a:pt x="12773" y="2171"/>
                  </a:cubicBezTo>
                  <a:cubicBezTo>
                    <a:pt x="11492" y="1686"/>
                    <a:pt x="10157" y="1518"/>
                    <a:pt x="8797" y="1540"/>
                  </a:cubicBezTo>
                  <a:close/>
                  <a:moveTo>
                    <a:pt x="0" y="1278"/>
                  </a:moveTo>
                  <a:cubicBezTo>
                    <a:pt x="87" y="833"/>
                    <a:pt x="281" y="495"/>
                    <a:pt x="503" y="177"/>
                  </a:cubicBezTo>
                  <a:cubicBezTo>
                    <a:pt x="567" y="83"/>
                    <a:pt x="715" y="-1"/>
                    <a:pt x="824" y="0"/>
                  </a:cubicBezTo>
                  <a:cubicBezTo>
                    <a:pt x="1557" y="8"/>
                    <a:pt x="2290" y="44"/>
                    <a:pt x="3023" y="63"/>
                  </a:cubicBezTo>
                  <a:cubicBezTo>
                    <a:pt x="3495" y="75"/>
                    <a:pt x="3968" y="80"/>
                    <a:pt x="4441" y="75"/>
                  </a:cubicBezTo>
                  <a:cubicBezTo>
                    <a:pt x="6919" y="51"/>
                    <a:pt x="9399" y="-9"/>
                    <a:pt x="11877" y="6"/>
                  </a:cubicBezTo>
                  <a:cubicBezTo>
                    <a:pt x="13546" y="15"/>
                    <a:pt x="15156" y="409"/>
                    <a:pt x="16642" y="1210"/>
                  </a:cubicBezTo>
                  <a:cubicBezTo>
                    <a:pt x="18715" y="2328"/>
                    <a:pt x="20152" y="4048"/>
                    <a:pt x="20965" y="6317"/>
                  </a:cubicBezTo>
                  <a:cubicBezTo>
                    <a:pt x="21388" y="7496"/>
                    <a:pt x="21576" y="8715"/>
                    <a:pt x="21588" y="9976"/>
                  </a:cubicBezTo>
                  <a:cubicBezTo>
                    <a:pt x="21600" y="11326"/>
                    <a:pt x="21486" y="12651"/>
                    <a:pt x="21098" y="13945"/>
                  </a:cubicBezTo>
                  <a:cubicBezTo>
                    <a:pt x="20752" y="15097"/>
                    <a:pt x="20228" y="16150"/>
                    <a:pt x="19502" y="17095"/>
                  </a:cubicBezTo>
                  <a:cubicBezTo>
                    <a:pt x="18446" y="18471"/>
                    <a:pt x="17119" y="19490"/>
                    <a:pt x="15593" y="20237"/>
                  </a:cubicBezTo>
                  <a:cubicBezTo>
                    <a:pt x="14534" y="20756"/>
                    <a:pt x="13411" y="21061"/>
                    <a:pt x="12257" y="21272"/>
                  </a:cubicBezTo>
                  <a:cubicBezTo>
                    <a:pt x="10514" y="21591"/>
                    <a:pt x="8757" y="21502"/>
                    <a:pt x="7003" y="21510"/>
                  </a:cubicBezTo>
                  <a:cubicBezTo>
                    <a:pt x="6136" y="21514"/>
                    <a:pt x="5270" y="21512"/>
                    <a:pt x="4404" y="21499"/>
                  </a:cubicBezTo>
                  <a:cubicBezTo>
                    <a:pt x="3211" y="21482"/>
                    <a:pt x="2019" y="21451"/>
                    <a:pt x="826" y="21425"/>
                  </a:cubicBezTo>
                  <a:cubicBezTo>
                    <a:pt x="775" y="21424"/>
                    <a:pt x="724" y="21412"/>
                    <a:pt x="637" y="21399"/>
                  </a:cubicBezTo>
                  <a:cubicBezTo>
                    <a:pt x="532" y="20905"/>
                    <a:pt x="751" y="20508"/>
                    <a:pt x="994" y="20125"/>
                  </a:cubicBezTo>
                  <a:cubicBezTo>
                    <a:pt x="1032" y="20066"/>
                    <a:pt x="1155" y="20058"/>
                    <a:pt x="1242" y="20039"/>
                  </a:cubicBezTo>
                  <a:cubicBezTo>
                    <a:pt x="1612" y="19958"/>
                    <a:pt x="1988" y="19900"/>
                    <a:pt x="2353" y="19800"/>
                  </a:cubicBezTo>
                  <a:cubicBezTo>
                    <a:pt x="2906" y="19650"/>
                    <a:pt x="3168" y="19231"/>
                    <a:pt x="3208" y="18668"/>
                  </a:cubicBezTo>
                  <a:cubicBezTo>
                    <a:pt x="3254" y="18034"/>
                    <a:pt x="3290" y="17397"/>
                    <a:pt x="3294" y="16762"/>
                  </a:cubicBezTo>
                  <a:cubicBezTo>
                    <a:pt x="3322" y="12624"/>
                    <a:pt x="3342" y="8486"/>
                    <a:pt x="3357" y="4348"/>
                  </a:cubicBezTo>
                  <a:cubicBezTo>
                    <a:pt x="3358" y="3889"/>
                    <a:pt x="3324" y="3428"/>
                    <a:pt x="3284" y="2970"/>
                  </a:cubicBezTo>
                  <a:cubicBezTo>
                    <a:pt x="3224" y="2285"/>
                    <a:pt x="2791" y="1817"/>
                    <a:pt x="2034" y="1651"/>
                  </a:cubicBezTo>
                  <a:cubicBezTo>
                    <a:pt x="1498" y="1534"/>
                    <a:pt x="951" y="1469"/>
                    <a:pt x="410" y="1377"/>
                  </a:cubicBezTo>
                  <a:cubicBezTo>
                    <a:pt x="282" y="1355"/>
                    <a:pt x="158" y="1317"/>
                    <a:pt x="0" y="1278"/>
                  </a:cubicBezTo>
                  <a:close/>
                </a:path>
              </a:pathLst>
            </a:custGeom>
            <a:solidFill>
              <a:srgbClr val="CDCBC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6" name="Google Shape;2056;p133"/>
            <p:cNvSpPr/>
            <p:nvPr/>
          </p:nvSpPr>
          <p:spPr>
            <a:xfrm>
              <a:off x="21742400" y="5486400"/>
              <a:ext cx="258611" cy="142300"/>
            </a:xfrm>
            <a:custGeom>
              <a:avLst/>
              <a:gdLst/>
              <a:ahLst/>
              <a:cxnLst/>
              <a:rect l="l" t="t" r="r" b="b"/>
              <a:pathLst>
                <a:path w="21524" h="21105" extrusionOk="0">
                  <a:moveTo>
                    <a:pt x="13776" y="21046"/>
                  </a:moveTo>
                  <a:cubicBezTo>
                    <a:pt x="11789" y="21046"/>
                    <a:pt x="9871" y="21046"/>
                    <a:pt x="7938" y="21046"/>
                  </a:cubicBezTo>
                  <a:cubicBezTo>
                    <a:pt x="7831" y="20593"/>
                    <a:pt x="7853" y="20118"/>
                    <a:pt x="7888" y="19643"/>
                  </a:cubicBezTo>
                  <a:cubicBezTo>
                    <a:pt x="7906" y="19390"/>
                    <a:pt x="8019" y="19347"/>
                    <a:pt x="8133" y="19310"/>
                  </a:cubicBezTo>
                  <a:cubicBezTo>
                    <a:pt x="8398" y="19225"/>
                    <a:pt x="8664" y="19147"/>
                    <a:pt x="8928" y="19049"/>
                  </a:cubicBezTo>
                  <a:cubicBezTo>
                    <a:pt x="9482" y="18845"/>
                    <a:pt x="9678" y="18452"/>
                    <a:pt x="9711" y="17463"/>
                  </a:cubicBezTo>
                  <a:cubicBezTo>
                    <a:pt x="9818" y="14363"/>
                    <a:pt x="9826" y="11260"/>
                    <a:pt x="9761" y="8156"/>
                  </a:cubicBezTo>
                  <a:cubicBezTo>
                    <a:pt x="9744" y="7312"/>
                    <a:pt x="9652" y="6489"/>
                    <a:pt x="9469" y="5702"/>
                  </a:cubicBezTo>
                  <a:cubicBezTo>
                    <a:pt x="8986" y="3615"/>
                    <a:pt x="7993" y="2891"/>
                    <a:pt x="6893" y="3121"/>
                  </a:cubicBezTo>
                  <a:cubicBezTo>
                    <a:pt x="6095" y="3288"/>
                    <a:pt x="5390" y="3897"/>
                    <a:pt x="4734" y="4706"/>
                  </a:cubicBezTo>
                  <a:cubicBezTo>
                    <a:pt x="4471" y="5030"/>
                    <a:pt x="4402" y="5488"/>
                    <a:pt x="4399" y="6009"/>
                  </a:cubicBezTo>
                  <a:cubicBezTo>
                    <a:pt x="4395" y="6790"/>
                    <a:pt x="4388" y="7571"/>
                    <a:pt x="4391" y="8352"/>
                  </a:cubicBezTo>
                  <a:cubicBezTo>
                    <a:pt x="4403" y="11396"/>
                    <a:pt x="4413" y="14440"/>
                    <a:pt x="4435" y="17483"/>
                  </a:cubicBezTo>
                  <a:cubicBezTo>
                    <a:pt x="4442" y="18390"/>
                    <a:pt x="4659" y="18836"/>
                    <a:pt x="5155" y="19039"/>
                  </a:cubicBezTo>
                  <a:cubicBezTo>
                    <a:pt x="5418" y="19146"/>
                    <a:pt x="5685" y="19211"/>
                    <a:pt x="5950" y="19299"/>
                  </a:cubicBezTo>
                  <a:cubicBezTo>
                    <a:pt x="6026" y="19324"/>
                    <a:pt x="6100" y="19365"/>
                    <a:pt x="6190" y="19406"/>
                  </a:cubicBezTo>
                  <a:cubicBezTo>
                    <a:pt x="6215" y="19977"/>
                    <a:pt x="6237" y="20526"/>
                    <a:pt x="6115" y="21026"/>
                  </a:cubicBezTo>
                  <a:cubicBezTo>
                    <a:pt x="4165" y="21026"/>
                    <a:pt x="2235" y="21026"/>
                    <a:pt x="266" y="21026"/>
                  </a:cubicBezTo>
                  <a:cubicBezTo>
                    <a:pt x="142" y="20615"/>
                    <a:pt x="179" y="20121"/>
                    <a:pt x="216" y="19632"/>
                  </a:cubicBezTo>
                  <a:cubicBezTo>
                    <a:pt x="235" y="19380"/>
                    <a:pt x="358" y="19356"/>
                    <a:pt x="470" y="19315"/>
                  </a:cubicBezTo>
                  <a:cubicBezTo>
                    <a:pt x="766" y="19208"/>
                    <a:pt x="1066" y="19119"/>
                    <a:pt x="1359" y="18982"/>
                  </a:cubicBezTo>
                  <a:cubicBezTo>
                    <a:pt x="1857" y="18748"/>
                    <a:pt x="2061" y="18331"/>
                    <a:pt x="2084" y="17415"/>
                  </a:cubicBezTo>
                  <a:cubicBezTo>
                    <a:pt x="2125" y="15835"/>
                    <a:pt x="2157" y="14253"/>
                    <a:pt x="2165" y="12672"/>
                  </a:cubicBezTo>
                  <a:cubicBezTo>
                    <a:pt x="2176" y="10289"/>
                    <a:pt x="2156" y="7906"/>
                    <a:pt x="2164" y="5523"/>
                  </a:cubicBezTo>
                  <a:cubicBezTo>
                    <a:pt x="2166" y="4823"/>
                    <a:pt x="2033" y="4314"/>
                    <a:pt x="1669" y="4034"/>
                  </a:cubicBezTo>
                  <a:cubicBezTo>
                    <a:pt x="1278" y="3733"/>
                    <a:pt x="883" y="3449"/>
                    <a:pt x="490" y="3155"/>
                  </a:cubicBezTo>
                  <a:cubicBezTo>
                    <a:pt x="367" y="3063"/>
                    <a:pt x="234" y="2991"/>
                    <a:pt x="127" y="2856"/>
                  </a:cubicBezTo>
                  <a:cubicBezTo>
                    <a:pt x="-29" y="2659"/>
                    <a:pt x="-44" y="2365"/>
                    <a:pt x="97" y="2139"/>
                  </a:cubicBezTo>
                  <a:cubicBezTo>
                    <a:pt x="201" y="1973"/>
                    <a:pt x="340" y="1815"/>
                    <a:pt x="474" y="1779"/>
                  </a:cubicBezTo>
                  <a:cubicBezTo>
                    <a:pt x="1789" y="1430"/>
                    <a:pt x="3069" y="842"/>
                    <a:pt x="4318" y="39"/>
                  </a:cubicBezTo>
                  <a:cubicBezTo>
                    <a:pt x="4327" y="34"/>
                    <a:pt x="4339" y="46"/>
                    <a:pt x="4369" y="57"/>
                  </a:cubicBezTo>
                  <a:cubicBezTo>
                    <a:pt x="4477" y="263"/>
                    <a:pt x="4479" y="537"/>
                    <a:pt x="4467" y="818"/>
                  </a:cubicBezTo>
                  <a:cubicBezTo>
                    <a:pt x="4446" y="1357"/>
                    <a:pt x="4423" y="1897"/>
                    <a:pt x="4405" y="2436"/>
                  </a:cubicBezTo>
                  <a:cubicBezTo>
                    <a:pt x="4400" y="2595"/>
                    <a:pt x="4396" y="2761"/>
                    <a:pt x="4417" y="2912"/>
                  </a:cubicBezTo>
                  <a:cubicBezTo>
                    <a:pt x="4453" y="3162"/>
                    <a:pt x="4579" y="3258"/>
                    <a:pt x="4707" y="3135"/>
                  </a:cubicBezTo>
                  <a:cubicBezTo>
                    <a:pt x="4795" y="3050"/>
                    <a:pt x="4870" y="2925"/>
                    <a:pt x="4951" y="2817"/>
                  </a:cubicBezTo>
                  <a:cubicBezTo>
                    <a:pt x="5749" y="1756"/>
                    <a:pt x="6599" y="866"/>
                    <a:pt x="7553" y="332"/>
                  </a:cubicBezTo>
                  <a:cubicBezTo>
                    <a:pt x="9031" y="-495"/>
                    <a:pt x="10319" y="251"/>
                    <a:pt x="11253" y="2458"/>
                  </a:cubicBezTo>
                  <a:cubicBezTo>
                    <a:pt x="11348" y="2682"/>
                    <a:pt x="11427" y="2926"/>
                    <a:pt x="11522" y="3148"/>
                  </a:cubicBezTo>
                  <a:cubicBezTo>
                    <a:pt x="11638" y="3416"/>
                    <a:pt x="11700" y="3429"/>
                    <a:pt x="11859" y="3233"/>
                  </a:cubicBezTo>
                  <a:cubicBezTo>
                    <a:pt x="12145" y="2879"/>
                    <a:pt x="12421" y="2498"/>
                    <a:pt x="12714" y="2164"/>
                  </a:cubicBezTo>
                  <a:cubicBezTo>
                    <a:pt x="13473" y="1296"/>
                    <a:pt x="14261" y="531"/>
                    <a:pt x="15149" y="161"/>
                  </a:cubicBezTo>
                  <a:cubicBezTo>
                    <a:pt x="16414" y="-366"/>
                    <a:pt x="18132" y="326"/>
                    <a:pt x="18990" y="3278"/>
                  </a:cubicBezTo>
                  <a:cubicBezTo>
                    <a:pt x="19315" y="4395"/>
                    <a:pt x="19517" y="5588"/>
                    <a:pt x="19548" y="6837"/>
                  </a:cubicBezTo>
                  <a:cubicBezTo>
                    <a:pt x="19592" y="8596"/>
                    <a:pt x="19594" y="10359"/>
                    <a:pt x="19596" y="12120"/>
                  </a:cubicBezTo>
                  <a:cubicBezTo>
                    <a:pt x="19597" y="13862"/>
                    <a:pt x="19576" y="15604"/>
                    <a:pt x="19564" y="17346"/>
                  </a:cubicBezTo>
                  <a:cubicBezTo>
                    <a:pt x="19560" y="18046"/>
                    <a:pt x="19733" y="18559"/>
                    <a:pt x="20107" y="18772"/>
                  </a:cubicBezTo>
                  <a:cubicBezTo>
                    <a:pt x="20480" y="18984"/>
                    <a:pt x="20866" y="19120"/>
                    <a:pt x="21247" y="19287"/>
                  </a:cubicBezTo>
                  <a:cubicBezTo>
                    <a:pt x="21333" y="19325"/>
                    <a:pt x="21419" y="19352"/>
                    <a:pt x="21498" y="19382"/>
                  </a:cubicBezTo>
                  <a:cubicBezTo>
                    <a:pt x="21556" y="19956"/>
                    <a:pt x="21521" y="20421"/>
                    <a:pt x="21363" y="21105"/>
                  </a:cubicBezTo>
                  <a:cubicBezTo>
                    <a:pt x="19475" y="20919"/>
                    <a:pt x="17569" y="20895"/>
                    <a:pt x="15661" y="21091"/>
                  </a:cubicBezTo>
                  <a:cubicBezTo>
                    <a:pt x="15545" y="20601"/>
                    <a:pt x="15578" y="20121"/>
                    <a:pt x="15589" y="19647"/>
                  </a:cubicBezTo>
                  <a:cubicBezTo>
                    <a:pt x="15594" y="19424"/>
                    <a:pt x="15682" y="19352"/>
                    <a:pt x="15790" y="19311"/>
                  </a:cubicBezTo>
                  <a:cubicBezTo>
                    <a:pt x="16020" y="19224"/>
                    <a:pt x="16249" y="19123"/>
                    <a:pt x="16480" y="19033"/>
                  </a:cubicBezTo>
                  <a:cubicBezTo>
                    <a:pt x="16961" y="18844"/>
                    <a:pt x="17215" y="18307"/>
                    <a:pt x="17239" y="17435"/>
                  </a:cubicBezTo>
                  <a:cubicBezTo>
                    <a:pt x="17253" y="16935"/>
                    <a:pt x="17260" y="16434"/>
                    <a:pt x="17260" y="15934"/>
                  </a:cubicBezTo>
                  <a:cubicBezTo>
                    <a:pt x="17260" y="13470"/>
                    <a:pt x="17265" y="11007"/>
                    <a:pt x="17248" y="8544"/>
                  </a:cubicBezTo>
                  <a:cubicBezTo>
                    <a:pt x="17244" y="7889"/>
                    <a:pt x="17207" y="7216"/>
                    <a:pt x="17114" y="6584"/>
                  </a:cubicBezTo>
                  <a:cubicBezTo>
                    <a:pt x="16793" y="4405"/>
                    <a:pt x="15771" y="3064"/>
                    <a:pt x="14396" y="3258"/>
                  </a:cubicBezTo>
                  <a:cubicBezTo>
                    <a:pt x="13568" y="3374"/>
                    <a:pt x="12838" y="3974"/>
                    <a:pt x="12160" y="4803"/>
                  </a:cubicBezTo>
                  <a:cubicBezTo>
                    <a:pt x="11982" y="5020"/>
                    <a:pt x="11919" y="5273"/>
                    <a:pt x="11945" y="5666"/>
                  </a:cubicBezTo>
                  <a:cubicBezTo>
                    <a:pt x="11996" y="6419"/>
                    <a:pt x="12039" y="7179"/>
                    <a:pt x="12042" y="7937"/>
                  </a:cubicBezTo>
                  <a:cubicBezTo>
                    <a:pt x="12049" y="10661"/>
                    <a:pt x="12038" y="13385"/>
                    <a:pt x="12035" y="16109"/>
                  </a:cubicBezTo>
                  <a:cubicBezTo>
                    <a:pt x="12035" y="16569"/>
                    <a:pt x="12040" y="17030"/>
                    <a:pt x="12048" y="17490"/>
                  </a:cubicBezTo>
                  <a:cubicBezTo>
                    <a:pt x="12062" y="18296"/>
                    <a:pt x="12235" y="18708"/>
                    <a:pt x="12670" y="18922"/>
                  </a:cubicBezTo>
                  <a:cubicBezTo>
                    <a:pt x="12973" y="19071"/>
                    <a:pt x="13282" y="19180"/>
                    <a:pt x="13590" y="19296"/>
                  </a:cubicBezTo>
                  <a:cubicBezTo>
                    <a:pt x="13846" y="19392"/>
                    <a:pt x="13884" y="19431"/>
                    <a:pt x="13871" y="19870"/>
                  </a:cubicBezTo>
                  <a:cubicBezTo>
                    <a:pt x="13859" y="20263"/>
                    <a:pt x="13809" y="20653"/>
                    <a:pt x="13776" y="21046"/>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7" name="Google Shape;2057;p133"/>
            <p:cNvSpPr/>
            <p:nvPr/>
          </p:nvSpPr>
          <p:spPr>
            <a:xfrm>
              <a:off x="22377398" y="5486400"/>
              <a:ext cx="145777" cy="227314"/>
            </a:xfrm>
            <a:custGeom>
              <a:avLst/>
              <a:gdLst/>
              <a:ahLst/>
              <a:cxnLst/>
              <a:rect l="l" t="t" r="r" b="b"/>
              <a:pathLst>
                <a:path w="21328" h="21339" extrusionOk="0">
                  <a:moveTo>
                    <a:pt x="4830" y="4292"/>
                  </a:moveTo>
                  <a:cubicBezTo>
                    <a:pt x="4902" y="5137"/>
                    <a:pt x="5143" y="5939"/>
                    <a:pt x="5755" y="6684"/>
                  </a:cubicBezTo>
                  <a:cubicBezTo>
                    <a:pt x="6269" y="7310"/>
                    <a:pt x="7001" y="7795"/>
                    <a:pt x="8045" y="8053"/>
                  </a:cubicBezTo>
                  <a:cubicBezTo>
                    <a:pt x="9884" y="8509"/>
                    <a:pt x="12401" y="8350"/>
                    <a:pt x="13248" y="6490"/>
                  </a:cubicBezTo>
                  <a:cubicBezTo>
                    <a:pt x="13758" y="5370"/>
                    <a:pt x="13708" y="4257"/>
                    <a:pt x="13090" y="3167"/>
                  </a:cubicBezTo>
                  <a:cubicBezTo>
                    <a:pt x="12497" y="2122"/>
                    <a:pt x="11340" y="1462"/>
                    <a:pt x="9600" y="1285"/>
                  </a:cubicBezTo>
                  <a:cubicBezTo>
                    <a:pt x="7231" y="1045"/>
                    <a:pt x="5721" y="1810"/>
                    <a:pt x="5176" y="3027"/>
                  </a:cubicBezTo>
                  <a:cubicBezTo>
                    <a:pt x="4993" y="3436"/>
                    <a:pt x="4942" y="3870"/>
                    <a:pt x="4830" y="4292"/>
                  </a:cubicBezTo>
                  <a:close/>
                  <a:moveTo>
                    <a:pt x="9570" y="13912"/>
                  </a:moveTo>
                  <a:cubicBezTo>
                    <a:pt x="9192" y="13912"/>
                    <a:pt x="8598" y="13889"/>
                    <a:pt x="8010" y="13917"/>
                  </a:cubicBezTo>
                  <a:cubicBezTo>
                    <a:pt x="6747" y="13977"/>
                    <a:pt x="5832" y="14466"/>
                    <a:pt x="4972" y="14999"/>
                  </a:cubicBezTo>
                  <a:cubicBezTo>
                    <a:pt x="3215" y="16086"/>
                    <a:pt x="3703" y="17582"/>
                    <a:pt x="4968" y="18395"/>
                  </a:cubicBezTo>
                  <a:cubicBezTo>
                    <a:pt x="5576" y="18786"/>
                    <a:pt x="6266" y="19093"/>
                    <a:pt x="7065" y="19299"/>
                  </a:cubicBezTo>
                  <a:cubicBezTo>
                    <a:pt x="8801" y="19744"/>
                    <a:pt x="10602" y="19778"/>
                    <a:pt x="12422" y="19626"/>
                  </a:cubicBezTo>
                  <a:cubicBezTo>
                    <a:pt x="13470" y="19538"/>
                    <a:pt x="14455" y="19319"/>
                    <a:pt x="15332" y="18927"/>
                  </a:cubicBezTo>
                  <a:cubicBezTo>
                    <a:pt x="16292" y="18498"/>
                    <a:pt x="16974" y="17935"/>
                    <a:pt x="17205" y="17192"/>
                  </a:cubicBezTo>
                  <a:cubicBezTo>
                    <a:pt x="17606" y="15903"/>
                    <a:pt x="16876" y="15001"/>
                    <a:pt x="15174" y="14508"/>
                  </a:cubicBezTo>
                  <a:cubicBezTo>
                    <a:pt x="14817" y="14405"/>
                    <a:pt x="14438" y="14326"/>
                    <a:pt x="14059" y="14260"/>
                  </a:cubicBezTo>
                  <a:cubicBezTo>
                    <a:pt x="12660" y="14018"/>
                    <a:pt x="11223" y="13960"/>
                    <a:pt x="9570" y="13912"/>
                  </a:cubicBezTo>
                  <a:close/>
                  <a:moveTo>
                    <a:pt x="5239" y="13597"/>
                  </a:moveTo>
                  <a:cubicBezTo>
                    <a:pt x="4981" y="13512"/>
                    <a:pt x="4818" y="13452"/>
                    <a:pt x="4648" y="13402"/>
                  </a:cubicBezTo>
                  <a:cubicBezTo>
                    <a:pt x="3994" y="13211"/>
                    <a:pt x="3394" y="12971"/>
                    <a:pt x="2907" y="12627"/>
                  </a:cubicBezTo>
                  <a:cubicBezTo>
                    <a:pt x="2503" y="12342"/>
                    <a:pt x="2197" y="12021"/>
                    <a:pt x="2062" y="11639"/>
                  </a:cubicBezTo>
                  <a:cubicBezTo>
                    <a:pt x="1941" y="11297"/>
                    <a:pt x="1984" y="11199"/>
                    <a:pt x="2456" y="11004"/>
                  </a:cubicBezTo>
                  <a:cubicBezTo>
                    <a:pt x="2987" y="10785"/>
                    <a:pt x="3539" y="10587"/>
                    <a:pt x="4075" y="10371"/>
                  </a:cubicBezTo>
                  <a:cubicBezTo>
                    <a:pt x="4542" y="10183"/>
                    <a:pt x="5013" y="9994"/>
                    <a:pt x="5456" y="9784"/>
                  </a:cubicBezTo>
                  <a:cubicBezTo>
                    <a:pt x="5790" y="9625"/>
                    <a:pt x="5745" y="9476"/>
                    <a:pt x="5372" y="9365"/>
                  </a:cubicBezTo>
                  <a:cubicBezTo>
                    <a:pt x="5229" y="9322"/>
                    <a:pt x="5078" y="9291"/>
                    <a:pt x="4932" y="9252"/>
                  </a:cubicBezTo>
                  <a:cubicBezTo>
                    <a:pt x="2487" y="8601"/>
                    <a:pt x="1200" y="7400"/>
                    <a:pt x="922" y="5737"/>
                  </a:cubicBezTo>
                  <a:cubicBezTo>
                    <a:pt x="815" y="5093"/>
                    <a:pt x="824" y="4447"/>
                    <a:pt x="1097" y="3812"/>
                  </a:cubicBezTo>
                  <a:cubicBezTo>
                    <a:pt x="1595" y="2656"/>
                    <a:pt x="2660" y="1770"/>
                    <a:pt x="4252" y="1162"/>
                  </a:cubicBezTo>
                  <a:cubicBezTo>
                    <a:pt x="5899" y="533"/>
                    <a:pt x="7683" y="131"/>
                    <a:pt x="9602" y="21"/>
                  </a:cubicBezTo>
                  <a:cubicBezTo>
                    <a:pt x="11037" y="-61"/>
                    <a:pt x="12432" y="99"/>
                    <a:pt x="13797" y="387"/>
                  </a:cubicBezTo>
                  <a:cubicBezTo>
                    <a:pt x="14657" y="569"/>
                    <a:pt x="15513" y="770"/>
                    <a:pt x="16393" y="902"/>
                  </a:cubicBezTo>
                  <a:cubicBezTo>
                    <a:pt x="17261" y="1032"/>
                    <a:pt x="18161" y="1018"/>
                    <a:pt x="19046" y="939"/>
                  </a:cubicBezTo>
                  <a:cubicBezTo>
                    <a:pt x="19661" y="883"/>
                    <a:pt x="20224" y="730"/>
                    <a:pt x="20713" y="478"/>
                  </a:cubicBezTo>
                  <a:cubicBezTo>
                    <a:pt x="20848" y="408"/>
                    <a:pt x="20989" y="343"/>
                    <a:pt x="21166" y="256"/>
                  </a:cubicBezTo>
                  <a:cubicBezTo>
                    <a:pt x="21454" y="945"/>
                    <a:pt x="21381" y="1577"/>
                    <a:pt x="20747" y="2131"/>
                  </a:cubicBezTo>
                  <a:cubicBezTo>
                    <a:pt x="20223" y="2589"/>
                    <a:pt x="19420" y="2697"/>
                    <a:pt x="18577" y="2672"/>
                  </a:cubicBezTo>
                  <a:cubicBezTo>
                    <a:pt x="18264" y="2663"/>
                    <a:pt x="17954" y="2609"/>
                    <a:pt x="17641" y="2583"/>
                  </a:cubicBezTo>
                  <a:cubicBezTo>
                    <a:pt x="17515" y="2572"/>
                    <a:pt x="17386" y="2581"/>
                    <a:pt x="17214" y="2581"/>
                  </a:cubicBezTo>
                  <a:cubicBezTo>
                    <a:pt x="17295" y="2874"/>
                    <a:pt x="17370" y="3131"/>
                    <a:pt x="17437" y="3389"/>
                  </a:cubicBezTo>
                  <a:cubicBezTo>
                    <a:pt x="17687" y="4360"/>
                    <a:pt x="17541" y="5310"/>
                    <a:pt x="17013" y="6231"/>
                  </a:cubicBezTo>
                  <a:cubicBezTo>
                    <a:pt x="16630" y="6900"/>
                    <a:pt x="15971" y="7448"/>
                    <a:pt x="15136" y="7913"/>
                  </a:cubicBezTo>
                  <a:cubicBezTo>
                    <a:pt x="13290" y="8942"/>
                    <a:pt x="11128" y="9450"/>
                    <a:pt x="8706" y="9552"/>
                  </a:cubicBezTo>
                  <a:cubicBezTo>
                    <a:pt x="8342" y="9567"/>
                    <a:pt x="7960" y="9622"/>
                    <a:pt x="7632" y="9720"/>
                  </a:cubicBezTo>
                  <a:cubicBezTo>
                    <a:pt x="7187" y="9853"/>
                    <a:pt x="6859" y="10087"/>
                    <a:pt x="6866" y="10431"/>
                  </a:cubicBezTo>
                  <a:cubicBezTo>
                    <a:pt x="6874" y="10796"/>
                    <a:pt x="7173" y="11073"/>
                    <a:pt x="7689" y="11198"/>
                  </a:cubicBezTo>
                  <a:cubicBezTo>
                    <a:pt x="8180" y="11317"/>
                    <a:pt x="8708" y="11404"/>
                    <a:pt x="9230" y="11437"/>
                  </a:cubicBezTo>
                  <a:cubicBezTo>
                    <a:pt x="11195" y="11559"/>
                    <a:pt x="13165" y="11645"/>
                    <a:pt x="15131" y="11763"/>
                  </a:cubicBezTo>
                  <a:cubicBezTo>
                    <a:pt x="15738" y="11799"/>
                    <a:pt x="16339" y="11883"/>
                    <a:pt x="16939" y="11959"/>
                  </a:cubicBezTo>
                  <a:cubicBezTo>
                    <a:pt x="19420" y="12270"/>
                    <a:pt x="21342" y="13751"/>
                    <a:pt x="20886" y="15752"/>
                  </a:cubicBezTo>
                  <a:cubicBezTo>
                    <a:pt x="20566" y="17152"/>
                    <a:pt x="19449" y="18264"/>
                    <a:pt x="17811" y="19162"/>
                  </a:cubicBezTo>
                  <a:cubicBezTo>
                    <a:pt x="14741" y="20846"/>
                    <a:pt x="11173" y="21539"/>
                    <a:pt x="7152" y="21289"/>
                  </a:cubicBezTo>
                  <a:cubicBezTo>
                    <a:pt x="5403" y="21181"/>
                    <a:pt x="3790" y="20850"/>
                    <a:pt x="2391" y="20153"/>
                  </a:cubicBezTo>
                  <a:cubicBezTo>
                    <a:pt x="1142" y="19530"/>
                    <a:pt x="340" y="18726"/>
                    <a:pt x="60" y="17718"/>
                  </a:cubicBezTo>
                  <a:cubicBezTo>
                    <a:pt x="-146" y="16975"/>
                    <a:pt x="178" y="16325"/>
                    <a:pt x="988" y="15801"/>
                  </a:cubicBezTo>
                  <a:cubicBezTo>
                    <a:pt x="1625" y="15388"/>
                    <a:pt x="2336" y="15021"/>
                    <a:pt x="3041" y="14654"/>
                  </a:cubicBezTo>
                  <a:cubicBezTo>
                    <a:pt x="3577" y="14375"/>
                    <a:pt x="4157" y="14131"/>
                    <a:pt x="4714" y="13869"/>
                  </a:cubicBezTo>
                  <a:cubicBezTo>
                    <a:pt x="4866" y="13797"/>
                    <a:pt x="5009" y="13717"/>
                    <a:pt x="5239" y="13597"/>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8" name="Google Shape;2058;p133"/>
            <p:cNvSpPr/>
            <p:nvPr/>
          </p:nvSpPr>
          <p:spPr>
            <a:xfrm>
              <a:off x="22186900" y="5486399"/>
              <a:ext cx="172094" cy="143970"/>
            </a:xfrm>
            <a:custGeom>
              <a:avLst/>
              <a:gdLst/>
              <a:ahLst/>
              <a:cxnLst/>
              <a:rect l="l" t="t" r="r" b="b"/>
              <a:pathLst>
                <a:path w="21438" h="21056" extrusionOk="0">
                  <a:moveTo>
                    <a:pt x="21356" y="19180"/>
                  </a:moveTo>
                  <a:cubicBezTo>
                    <a:pt x="21503" y="19922"/>
                    <a:pt x="21454" y="20456"/>
                    <a:pt x="21196" y="21056"/>
                  </a:cubicBezTo>
                  <a:cubicBezTo>
                    <a:pt x="18265" y="21056"/>
                    <a:pt x="15343" y="21056"/>
                    <a:pt x="12371" y="21056"/>
                  </a:cubicBezTo>
                  <a:cubicBezTo>
                    <a:pt x="12183" y="20561"/>
                    <a:pt x="12213" y="19996"/>
                    <a:pt x="12273" y="19431"/>
                  </a:cubicBezTo>
                  <a:cubicBezTo>
                    <a:pt x="12296" y="19209"/>
                    <a:pt x="12419" y="19119"/>
                    <a:pt x="12617" y="19084"/>
                  </a:cubicBezTo>
                  <a:cubicBezTo>
                    <a:pt x="13098" y="18997"/>
                    <a:pt x="13575" y="18881"/>
                    <a:pt x="14050" y="18758"/>
                  </a:cubicBezTo>
                  <a:cubicBezTo>
                    <a:pt x="14503" y="18640"/>
                    <a:pt x="14727" y="18277"/>
                    <a:pt x="14771" y="17748"/>
                  </a:cubicBezTo>
                  <a:cubicBezTo>
                    <a:pt x="14800" y="17395"/>
                    <a:pt x="14849" y="17041"/>
                    <a:pt x="14846" y="16687"/>
                  </a:cubicBezTo>
                  <a:cubicBezTo>
                    <a:pt x="14825" y="13804"/>
                    <a:pt x="14799" y="10922"/>
                    <a:pt x="14761" y="8039"/>
                  </a:cubicBezTo>
                  <a:cubicBezTo>
                    <a:pt x="14755" y="7608"/>
                    <a:pt x="14709" y="7169"/>
                    <a:pt x="14627" y="6749"/>
                  </a:cubicBezTo>
                  <a:cubicBezTo>
                    <a:pt x="14259" y="4867"/>
                    <a:pt x="13005" y="3621"/>
                    <a:pt x="11333" y="3477"/>
                  </a:cubicBezTo>
                  <a:cubicBezTo>
                    <a:pt x="10048" y="3366"/>
                    <a:pt x="8876" y="3773"/>
                    <a:pt x="7786" y="4572"/>
                  </a:cubicBezTo>
                  <a:cubicBezTo>
                    <a:pt x="7168" y="5025"/>
                    <a:pt x="6897" y="5661"/>
                    <a:pt x="6900" y="6499"/>
                  </a:cubicBezTo>
                  <a:cubicBezTo>
                    <a:pt x="6906" y="8454"/>
                    <a:pt x="6892" y="10410"/>
                    <a:pt x="6906" y="12365"/>
                  </a:cubicBezTo>
                  <a:cubicBezTo>
                    <a:pt x="6917" y="13924"/>
                    <a:pt x="6957" y="15483"/>
                    <a:pt x="6984" y="17043"/>
                  </a:cubicBezTo>
                  <a:cubicBezTo>
                    <a:pt x="6988" y="17220"/>
                    <a:pt x="6987" y="17399"/>
                    <a:pt x="7002" y="17575"/>
                  </a:cubicBezTo>
                  <a:cubicBezTo>
                    <a:pt x="7066" y="18316"/>
                    <a:pt x="7284" y="18648"/>
                    <a:pt x="7902" y="18812"/>
                  </a:cubicBezTo>
                  <a:cubicBezTo>
                    <a:pt x="8473" y="18963"/>
                    <a:pt x="9056" y="19051"/>
                    <a:pt x="9683" y="19176"/>
                  </a:cubicBezTo>
                  <a:cubicBezTo>
                    <a:pt x="9780" y="19822"/>
                    <a:pt x="9765" y="20468"/>
                    <a:pt x="9519" y="21054"/>
                  </a:cubicBezTo>
                  <a:cubicBezTo>
                    <a:pt x="6527" y="21054"/>
                    <a:pt x="3572" y="21054"/>
                    <a:pt x="578" y="21054"/>
                  </a:cubicBezTo>
                  <a:cubicBezTo>
                    <a:pt x="377" y="20459"/>
                    <a:pt x="397" y="19830"/>
                    <a:pt x="568" y="19152"/>
                  </a:cubicBezTo>
                  <a:cubicBezTo>
                    <a:pt x="977" y="19059"/>
                    <a:pt x="1386" y="18969"/>
                    <a:pt x="1794" y="18872"/>
                  </a:cubicBezTo>
                  <a:cubicBezTo>
                    <a:pt x="1975" y="18829"/>
                    <a:pt x="2157" y="18786"/>
                    <a:pt x="2333" y="18720"/>
                  </a:cubicBezTo>
                  <a:cubicBezTo>
                    <a:pt x="2717" y="18577"/>
                    <a:pt x="2961" y="18265"/>
                    <a:pt x="3043" y="17803"/>
                  </a:cubicBezTo>
                  <a:cubicBezTo>
                    <a:pt x="3094" y="17514"/>
                    <a:pt x="3135" y="17217"/>
                    <a:pt x="3137" y="16923"/>
                  </a:cubicBezTo>
                  <a:cubicBezTo>
                    <a:pt x="3164" y="13153"/>
                    <a:pt x="3178" y="9382"/>
                    <a:pt x="3208" y="5611"/>
                  </a:cubicBezTo>
                  <a:cubicBezTo>
                    <a:pt x="3213" y="5000"/>
                    <a:pt x="3005" y="4584"/>
                    <a:pt x="2540" y="4347"/>
                  </a:cubicBezTo>
                  <a:cubicBezTo>
                    <a:pt x="1956" y="4049"/>
                    <a:pt x="1364" y="3768"/>
                    <a:pt x="777" y="3479"/>
                  </a:cubicBezTo>
                  <a:cubicBezTo>
                    <a:pt x="607" y="3395"/>
                    <a:pt x="422" y="3336"/>
                    <a:pt x="274" y="3215"/>
                  </a:cubicBezTo>
                  <a:cubicBezTo>
                    <a:pt x="-66" y="2936"/>
                    <a:pt x="-97" y="2468"/>
                    <a:pt x="223" y="2161"/>
                  </a:cubicBezTo>
                  <a:cubicBezTo>
                    <a:pt x="397" y="1994"/>
                    <a:pt x="629" y="1860"/>
                    <a:pt x="850" y="1820"/>
                  </a:cubicBezTo>
                  <a:cubicBezTo>
                    <a:pt x="2831" y="1457"/>
                    <a:pt x="4766" y="894"/>
                    <a:pt x="6660" y="48"/>
                  </a:cubicBezTo>
                  <a:cubicBezTo>
                    <a:pt x="6935" y="309"/>
                    <a:pt x="6964" y="671"/>
                    <a:pt x="6944" y="1055"/>
                  </a:cubicBezTo>
                  <a:cubicBezTo>
                    <a:pt x="6912" y="1626"/>
                    <a:pt x="6878" y="2197"/>
                    <a:pt x="6854" y="2769"/>
                  </a:cubicBezTo>
                  <a:cubicBezTo>
                    <a:pt x="6846" y="2938"/>
                    <a:pt x="6867" y="3109"/>
                    <a:pt x="6880" y="3403"/>
                  </a:cubicBezTo>
                  <a:cubicBezTo>
                    <a:pt x="7092" y="3215"/>
                    <a:pt x="7235" y="3096"/>
                    <a:pt x="7371" y="2967"/>
                  </a:cubicBezTo>
                  <a:cubicBezTo>
                    <a:pt x="8558" y="1846"/>
                    <a:pt x="9828" y="891"/>
                    <a:pt x="11288" y="332"/>
                  </a:cubicBezTo>
                  <a:cubicBezTo>
                    <a:pt x="13581" y="-544"/>
                    <a:pt x="15884" y="342"/>
                    <a:pt x="17268" y="2632"/>
                  </a:cubicBezTo>
                  <a:cubicBezTo>
                    <a:pt x="17834" y="3568"/>
                    <a:pt x="18159" y="4631"/>
                    <a:pt x="18290" y="5754"/>
                  </a:cubicBezTo>
                  <a:cubicBezTo>
                    <a:pt x="18411" y="6787"/>
                    <a:pt x="18484" y="7834"/>
                    <a:pt x="18502" y="8876"/>
                  </a:cubicBezTo>
                  <a:cubicBezTo>
                    <a:pt x="18552" y="11679"/>
                    <a:pt x="18557" y="14484"/>
                    <a:pt x="18590" y="17287"/>
                  </a:cubicBezTo>
                  <a:cubicBezTo>
                    <a:pt x="18600" y="18146"/>
                    <a:pt x="18718" y="18355"/>
                    <a:pt x="19423" y="18612"/>
                  </a:cubicBezTo>
                  <a:cubicBezTo>
                    <a:pt x="20045" y="18839"/>
                    <a:pt x="20688" y="18988"/>
                    <a:pt x="21356" y="19180"/>
                  </a:cubicBezTo>
                  <a:close/>
                </a:path>
              </a:pathLst>
            </a:custGeom>
            <a:solidFill>
              <a:srgbClr val="5A5A5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59" name="Google Shape;2059;p133"/>
            <p:cNvSpPr/>
            <p:nvPr/>
          </p:nvSpPr>
          <p:spPr>
            <a:xfrm>
              <a:off x="22555198" y="5486399"/>
              <a:ext cx="144571" cy="145541"/>
            </a:xfrm>
            <a:custGeom>
              <a:avLst/>
              <a:gdLst/>
              <a:ahLst/>
              <a:cxnLst/>
              <a:rect l="l" t="t" r="r" b="b"/>
              <a:pathLst>
                <a:path w="21331" h="20799" extrusionOk="0">
                  <a:moveTo>
                    <a:pt x="16806" y="11580"/>
                  </a:moveTo>
                  <a:cubicBezTo>
                    <a:pt x="16732" y="10774"/>
                    <a:pt x="16694" y="9963"/>
                    <a:pt x="16574" y="9163"/>
                  </a:cubicBezTo>
                  <a:cubicBezTo>
                    <a:pt x="16333" y="7559"/>
                    <a:pt x="15801" y="6052"/>
                    <a:pt x="14800" y="4731"/>
                  </a:cubicBezTo>
                  <a:cubicBezTo>
                    <a:pt x="13925" y="3578"/>
                    <a:pt x="12813" y="2729"/>
                    <a:pt x="11369" y="2351"/>
                  </a:cubicBezTo>
                  <a:cubicBezTo>
                    <a:pt x="9530" y="1870"/>
                    <a:pt x="7810" y="2022"/>
                    <a:pt x="6359" y="3360"/>
                  </a:cubicBezTo>
                  <a:cubicBezTo>
                    <a:pt x="5476" y="4174"/>
                    <a:pt x="5007" y="5211"/>
                    <a:pt x="4756" y="6344"/>
                  </a:cubicBezTo>
                  <a:cubicBezTo>
                    <a:pt x="4378" y="8044"/>
                    <a:pt x="4415" y="9755"/>
                    <a:pt x="4696" y="11464"/>
                  </a:cubicBezTo>
                  <a:cubicBezTo>
                    <a:pt x="4931" y="12887"/>
                    <a:pt x="5384" y="14238"/>
                    <a:pt x="6171" y="15469"/>
                  </a:cubicBezTo>
                  <a:cubicBezTo>
                    <a:pt x="7084" y="16895"/>
                    <a:pt x="8299" y="17982"/>
                    <a:pt x="10005" y="18422"/>
                  </a:cubicBezTo>
                  <a:cubicBezTo>
                    <a:pt x="11743" y="18870"/>
                    <a:pt x="13404" y="18752"/>
                    <a:pt x="14836" y="17541"/>
                  </a:cubicBezTo>
                  <a:cubicBezTo>
                    <a:pt x="15534" y="16950"/>
                    <a:pt x="15945" y="16188"/>
                    <a:pt x="16230" y="15352"/>
                  </a:cubicBezTo>
                  <a:cubicBezTo>
                    <a:pt x="16647" y="14128"/>
                    <a:pt x="16755" y="12863"/>
                    <a:pt x="16806" y="11580"/>
                  </a:cubicBezTo>
                  <a:close/>
                  <a:moveTo>
                    <a:pt x="0" y="10445"/>
                  </a:moveTo>
                  <a:cubicBezTo>
                    <a:pt x="5" y="6976"/>
                    <a:pt x="1232" y="4158"/>
                    <a:pt x="4142" y="2235"/>
                  </a:cubicBezTo>
                  <a:cubicBezTo>
                    <a:pt x="7074" y="299"/>
                    <a:pt x="10339" y="-477"/>
                    <a:pt x="13856" y="295"/>
                  </a:cubicBezTo>
                  <a:cubicBezTo>
                    <a:pt x="17476" y="1090"/>
                    <a:pt x="19807" y="3309"/>
                    <a:pt x="20838" y="6735"/>
                  </a:cubicBezTo>
                  <a:cubicBezTo>
                    <a:pt x="21600" y="9267"/>
                    <a:pt x="21472" y="11820"/>
                    <a:pt x="20500" y="14291"/>
                  </a:cubicBezTo>
                  <a:cubicBezTo>
                    <a:pt x="19559" y="16684"/>
                    <a:pt x="17864" y="18436"/>
                    <a:pt x="15468" y="19541"/>
                  </a:cubicBezTo>
                  <a:cubicBezTo>
                    <a:pt x="12986" y="20686"/>
                    <a:pt x="10406" y="21123"/>
                    <a:pt x="7689" y="20545"/>
                  </a:cubicBezTo>
                  <a:cubicBezTo>
                    <a:pt x="4002" y="19760"/>
                    <a:pt x="1677" y="17558"/>
                    <a:pt x="567" y="14100"/>
                  </a:cubicBezTo>
                  <a:cubicBezTo>
                    <a:pt x="173" y="12875"/>
                    <a:pt x="36" y="11612"/>
                    <a:pt x="0" y="10445"/>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0" name="Google Shape;2060;p133"/>
            <p:cNvSpPr/>
            <p:nvPr/>
          </p:nvSpPr>
          <p:spPr>
            <a:xfrm>
              <a:off x="22021798" y="5486400"/>
              <a:ext cx="144456" cy="145448"/>
            </a:xfrm>
            <a:custGeom>
              <a:avLst/>
              <a:gdLst/>
              <a:ahLst/>
              <a:cxnLst/>
              <a:rect l="l" t="t" r="r" b="b"/>
              <a:pathLst>
                <a:path w="21158" h="21516" extrusionOk="0">
                  <a:moveTo>
                    <a:pt x="16656" y="11904"/>
                  </a:moveTo>
                  <a:cubicBezTo>
                    <a:pt x="16640" y="9991"/>
                    <a:pt x="16364" y="8046"/>
                    <a:pt x="15489" y="6230"/>
                  </a:cubicBezTo>
                  <a:cubicBezTo>
                    <a:pt x="14604" y="4392"/>
                    <a:pt x="13300" y="2998"/>
                    <a:pt x="11298" y="2429"/>
                  </a:cubicBezTo>
                  <a:cubicBezTo>
                    <a:pt x="9406" y="1892"/>
                    <a:pt x="7647" y="2102"/>
                    <a:pt x="6196" y="3589"/>
                  </a:cubicBezTo>
                  <a:cubicBezTo>
                    <a:pt x="5454" y="4350"/>
                    <a:pt x="5019" y="5288"/>
                    <a:pt x="4784" y="6315"/>
                  </a:cubicBezTo>
                  <a:cubicBezTo>
                    <a:pt x="4214" y="8806"/>
                    <a:pt x="4374" y="11270"/>
                    <a:pt x="5106" y="13705"/>
                  </a:cubicBezTo>
                  <a:cubicBezTo>
                    <a:pt x="5489" y="14981"/>
                    <a:pt x="6085" y="16147"/>
                    <a:pt x="6972" y="17143"/>
                  </a:cubicBezTo>
                  <a:cubicBezTo>
                    <a:pt x="8406" y="18755"/>
                    <a:pt x="10196" y="19500"/>
                    <a:pt x="12333" y="19236"/>
                  </a:cubicBezTo>
                  <a:cubicBezTo>
                    <a:pt x="14073" y="19021"/>
                    <a:pt x="15261" y="18013"/>
                    <a:pt x="15927" y="16390"/>
                  </a:cubicBezTo>
                  <a:cubicBezTo>
                    <a:pt x="16504" y="14982"/>
                    <a:pt x="16634" y="13492"/>
                    <a:pt x="16656" y="11904"/>
                  </a:cubicBezTo>
                  <a:close/>
                  <a:moveTo>
                    <a:pt x="11241" y="0"/>
                  </a:moveTo>
                  <a:cubicBezTo>
                    <a:pt x="13873" y="35"/>
                    <a:pt x="16179" y="771"/>
                    <a:pt x="18084" y="2564"/>
                  </a:cubicBezTo>
                  <a:cubicBezTo>
                    <a:pt x="19756" y="4137"/>
                    <a:pt x="20670" y="6120"/>
                    <a:pt x="21005" y="8376"/>
                  </a:cubicBezTo>
                  <a:cubicBezTo>
                    <a:pt x="21330" y="10565"/>
                    <a:pt x="21149" y="12721"/>
                    <a:pt x="20348" y="14794"/>
                  </a:cubicBezTo>
                  <a:cubicBezTo>
                    <a:pt x="19386" y="17286"/>
                    <a:pt x="17703" y="19117"/>
                    <a:pt x="15290" y="20241"/>
                  </a:cubicBezTo>
                  <a:cubicBezTo>
                    <a:pt x="13531" y="21061"/>
                    <a:pt x="11702" y="21600"/>
                    <a:pt x="9738" y="21505"/>
                  </a:cubicBezTo>
                  <a:cubicBezTo>
                    <a:pt x="8650" y="21452"/>
                    <a:pt x="7578" y="21293"/>
                    <a:pt x="6535" y="20950"/>
                  </a:cubicBezTo>
                  <a:cubicBezTo>
                    <a:pt x="4091" y="20146"/>
                    <a:pt x="2306" y="18572"/>
                    <a:pt x="1209" y="16236"/>
                  </a:cubicBezTo>
                  <a:cubicBezTo>
                    <a:pt x="9" y="13685"/>
                    <a:pt x="-270" y="10996"/>
                    <a:pt x="250" y="8233"/>
                  </a:cubicBezTo>
                  <a:cubicBezTo>
                    <a:pt x="749" y="5581"/>
                    <a:pt x="2193" y="3534"/>
                    <a:pt x="4416" y="2084"/>
                  </a:cubicBezTo>
                  <a:cubicBezTo>
                    <a:pt x="6502" y="723"/>
                    <a:pt x="8819" y="42"/>
                    <a:pt x="11241" y="0"/>
                  </a:cubicBezTo>
                  <a:close/>
                </a:path>
              </a:pathLst>
            </a:custGeom>
            <a:solidFill>
              <a:srgbClr val="5B5B5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061" name="Google Shape;2061;p133"/>
          <p:cNvGrpSpPr/>
          <p:nvPr/>
        </p:nvGrpSpPr>
        <p:grpSpPr>
          <a:xfrm>
            <a:off x="4979533" y="4267262"/>
            <a:ext cx="670013" cy="184662"/>
            <a:chOff x="13233400" y="11468100"/>
            <a:chExt cx="1734438" cy="478027"/>
          </a:xfrm>
        </p:grpSpPr>
        <p:sp>
          <p:nvSpPr>
            <p:cNvPr id="2062" name="Google Shape;2062;p133"/>
            <p:cNvSpPr/>
            <p:nvPr/>
          </p:nvSpPr>
          <p:spPr>
            <a:xfrm>
              <a:off x="13728700" y="11569700"/>
              <a:ext cx="1239138" cy="285066"/>
            </a:xfrm>
            <a:custGeom>
              <a:avLst/>
              <a:gdLst/>
              <a:ahLst/>
              <a:cxnLst/>
              <a:rect l="l" t="t" r="r" b="b"/>
              <a:pathLst>
                <a:path w="21600" h="21600" extrusionOk="0">
                  <a:moveTo>
                    <a:pt x="21256" y="6807"/>
                  </a:moveTo>
                  <a:cubicBezTo>
                    <a:pt x="21315" y="6807"/>
                    <a:pt x="21372" y="6799"/>
                    <a:pt x="21372" y="6509"/>
                  </a:cubicBezTo>
                  <a:cubicBezTo>
                    <a:pt x="21372" y="6271"/>
                    <a:pt x="21327" y="6215"/>
                    <a:pt x="21281" y="6215"/>
                  </a:cubicBezTo>
                  <a:lnTo>
                    <a:pt x="21194" y="6215"/>
                  </a:lnTo>
                  <a:lnTo>
                    <a:pt x="21194" y="6807"/>
                  </a:lnTo>
                  <a:cubicBezTo>
                    <a:pt x="21194" y="6807"/>
                    <a:pt x="21256" y="6807"/>
                    <a:pt x="21256" y="6807"/>
                  </a:cubicBezTo>
                  <a:close/>
                  <a:moveTo>
                    <a:pt x="21194" y="7742"/>
                  </a:moveTo>
                  <a:lnTo>
                    <a:pt x="21146" y="7742"/>
                  </a:lnTo>
                  <a:lnTo>
                    <a:pt x="21146" y="6037"/>
                  </a:lnTo>
                  <a:lnTo>
                    <a:pt x="21294" y="6037"/>
                  </a:lnTo>
                  <a:cubicBezTo>
                    <a:pt x="21381" y="6037"/>
                    <a:pt x="21419" y="6203"/>
                    <a:pt x="21419" y="6508"/>
                  </a:cubicBezTo>
                  <a:cubicBezTo>
                    <a:pt x="21419" y="6811"/>
                    <a:pt x="21375" y="6945"/>
                    <a:pt x="21323" y="6984"/>
                  </a:cubicBezTo>
                  <a:lnTo>
                    <a:pt x="21437" y="7742"/>
                  </a:lnTo>
                  <a:lnTo>
                    <a:pt x="21382" y="7742"/>
                  </a:lnTo>
                  <a:lnTo>
                    <a:pt x="21273" y="6984"/>
                  </a:lnTo>
                  <a:lnTo>
                    <a:pt x="21194" y="6984"/>
                  </a:lnTo>
                  <a:lnTo>
                    <a:pt x="21194" y="7742"/>
                  </a:lnTo>
                  <a:cubicBezTo>
                    <a:pt x="21194" y="7742"/>
                    <a:pt x="21194" y="7742"/>
                    <a:pt x="21194" y="7742"/>
                  </a:cubicBezTo>
                  <a:close/>
                  <a:moveTo>
                    <a:pt x="20987" y="6889"/>
                  </a:moveTo>
                  <a:cubicBezTo>
                    <a:pt x="20987" y="7594"/>
                    <a:pt x="21106" y="8154"/>
                    <a:pt x="21267" y="8154"/>
                  </a:cubicBezTo>
                  <a:cubicBezTo>
                    <a:pt x="21428" y="8154"/>
                    <a:pt x="21548" y="7595"/>
                    <a:pt x="21548" y="6889"/>
                  </a:cubicBezTo>
                  <a:cubicBezTo>
                    <a:pt x="21548" y="6184"/>
                    <a:pt x="21428" y="5625"/>
                    <a:pt x="21267" y="5625"/>
                  </a:cubicBezTo>
                  <a:cubicBezTo>
                    <a:pt x="21106" y="5625"/>
                    <a:pt x="20987" y="6184"/>
                    <a:pt x="20987" y="6889"/>
                  </a:cubicBezTo>
                  <a:cubicBezTo>
                    <a:pt x="20987" y="6889"/>
                    <a:pt x="20987" y="6889"/>
                    <a:pt x="20987" y="6889"/>
                  </a:cubicBezTo>
                  <a:close/>
                  <a:moveTo>
                    <a:pt x="21600" y="6889"/>
                  </a:moveTo>
                  <a:cubicBezTo>
                    <a:pt x="21600" y="7718"/>
                    <a:pt x="21455" y="8364"/>
                    <a:pt x="21267" y="8364"/>
                  </a:cubicBezTo>
                  <a:cubicBezTo>
                    <a:pt x="21079" y="8364"/>
                    <a:pt x="20934" y="7718"/>
                    <a:pt x="20934" y="6889"/>
                  </a:cubicBezTo>
                  <a:cubicBezTo>
                    <a:pt x="20934" y="6061"/>
                    <a:pt x="21079" y="5414"/>
                    <a:pt x="21267" y="5414"/>
                  </a:cubicBezTo>
                  <a:cubicBezTo>
                    <a:pt x="21455" y="5414"/>
                    <a:pt x="21600" y="6061"/>
                    <a:pt x="21600" y="6889"/>
                  </a:cubicBezTo>
                  <a:cubicBezTo>
                    <a:pt x="21600" y="6889"/>
                    <a:pt x="21600" y="6889"/>
                    <a:pt x="21600" y="6889"/>
                  </a:cubicBezTo>
                  <a:close/>
                  <a:moveTo>
                    <a:pt x="19357" y="7437"/>
                  </a:moveTo>
                  <a:cubicBezTo>
                    <a:pt x="19559" y="7437"/>
                    <a:pt x="19737" y="7611"/>
                    <a:pt x="19890" y="7962"/>
                  </a:cubicBezTo>
                  <a:cubicBezTo>
                    <a:pt x="20043" y="8312"/>
                    <a:pt x="20170" y="8772"/>
                    <a:pt x="20272" y="9343"/>
                  </a:cubicBezTo>
                  <a:cubicBezTo>
                    <a:pt x="20373" y="9913"/>
                    <a:pt x="20450" y="10563"/>
                    <a:pt x="20501" y="11288"/>
                  </a:cubicBezTo>
                  <a:cubicBezTo>
                    <a:pt x="20553" y="12008"/>
                    <a:pt x="20579" y="12757"/>
                    <a:pt x="20579" y="13511"/>
                  </a:cubicBezTo>
                  <a:cubicBezTo>
                    <a:pt x="20579" y="14265"/>
                    <a:pt x="20553" y="15006"/>
                    <a:pt x="20501" y="15735"/>
                  </a:cubicBezTo>
                  <a:cubicBezTo>
                    <a:pt x="20450" y="16460"/>
                    <a:pt x="20373" y="17110"/>
                    <a:pt x="20272" y="17680"/>
                  </a:cubicBezTo>
                  <a:cubicBezTo>
                    <a:pt x="20170" y="18251"/>
                    <a:pt x="20043" y="18712"/>
                    <a:pt x="19890" y="19061"/>
                  </a:cubicBezTo>
                  <a:cubicBezTo>
                    <a:pt x="19738" y="19410"/>
                    <a:pt x="19559" y="19585"/>
                    <a:pt x="19357" y="19585"/>
                  </a:cubicBezTo>
                  <a:cubicBezTo>
                    <a:pt x="19154" y="19585"/>
                    <a:pt x="18976" y="19410"/>
                    <a:pt x="18824" y="19061"/>
                  </a:cubicBezTo>
                  <a:cubicBezTo>
                    <a:pt x="18670" y="18712"/>
                    <a:pt x="18543" y="18251"/>
                    <a:pt x="18442" y="17680"/>
                  </a:cubicBezTo>
                  <a:cubicBezTo>
                    <a:pt x="18341" y="17110"/>
                    <a:pt x="18264" y="16460"/>
                    <a:pt x="18212" y="15735"/>
                  </a:cubicBezTo>
                  <a:cubicBezTo>
                    <a:pt x="18161" y="15014"/>
                    <a:pt x="18135" y="14265"/>
                    <a:pt x="18135" y="13511"/>
                  </a:cubicBezTo>
                  <a:cubicBezTo>
                    <a:pt x="18135" y="12756"/>
                    <a:pt x="18161" y="12016"/>
                    <a:pt x="18212" y="11288"/>
                  </a:cubicBezTo>
                  <a:cubicBezTo>
                    <a:pt x="18264" y="10563"/>
                    <a:pt x="18341" y="9913"/>
                    <a:pt x="18442" y="9343"/>
                  </a:cubicBezTo>
                  <a:cubicBezTo>
                    <a:pt x="18543" y="8772"/>
                    <a:pt x="18670" y="8312"/>
                    <a:pt x="18824" y="7962"/>
                  </a:cubicBezTo>
                  <a:cubicBezTo>
                    <a:pt x="18976" y="7611"/>
                    <a:pt x="19154" y="7437"/>
                    <a:pt x="19357" y="7437"/>
                  </a:cubicBezTo>
                  <a:cubicBezTo>
                    <a:pt x="19357" y="7437"/>
                    <a:pt x="19357" y="7437"/>
                    <a:pt x="19357" y="7437"/>
                  </a:cubicBezTo>
                  <a:close/>
                  <a:moveTo>
                    <a:pt x="19357" y="5867"/>
                  </a:moveTo>
                  <a:cubicBezTo>
                    <a:pt x="19091" y="5867"/>
                    <a:pt x="18856" y="6072"/>
                    <a:pt x="18651" y="6483"/>
                  </a:cubicBezTo>
                  <a:cubicBezTo>
                    <a:pt x="18446" y="6893"/>
                    <a:pt x="18274" y="7445"/>
                    <a:pt x="18135" y="8135"/>
                  </a:cubicBezTo>
                  <a:cubicBezTo>
                    <a:pt x="17995" y="8826"/>
                    <a:pt x="17889" y="9638"/>
                    <a:pt x="17817" y="10571"/>
                  </a:cubicBezTo>
                  <a:cubicBezTo>
                    <a:pt x="17745" y="11504"/>
                    <a:pt x="17709" y="12484"/>
                    <a:pt x="17709" y="13511"/>
                  </a:cubicBezTo>
                  <a:cubicBezTo>
                    <a:pt x="17709" y="14556"/>
                    <a:pt x="17745" y="15540"/>
                    <a:pt x="17817" y="16465"/>
                  </a:cubicBezTo>
                  <a:cubicBezTo>
                    <a:pt x="17889" y="17389"/>
                    <a:pt x="17995" y="18196"/>
                    <a:pt x="18135" y="18887"/>
                  </a:cubicBezTo>
                  <a:cubicBezTo>
                    <a:pt x="18274" y="19579"/>
                    <a:pt x="18446" y="20128"/>
                    <a:pt x="18651" y="20539"/>
                  </a:cubicBezTo>
                  <a:cubicBezTo>
                    <a:pt x="18856" y="20951"/>
                    <a:pt x="19091" y="21154"/>
                    <a:pt x="19357" y="21154"/>
                  </a:cubicBezTo>
                  <a:cubicBezTo>
                    <a:pt x="19623" y="21154"/>
                    <a:pt x="19858" y="20951"/>
                    <a:pt x="20062" y="20539"/>
                  </a:cubicBezTo>
                  <a:cubicBezTo>
                    <a:pt x="20267" y="20128"/>
                    <a:pt x="20440" y="19579"/>
                    <a:pt x="20579" y="18887"/>
                  </a:cubicBezTo>
                  <a:cubicBezTo>
                    <a:pt x="20719" y="18196"/>
                    <a:pt x="20825" y="17389"/>
                    <a:pt x="20897" y="16465"/>
                  </a:cubicBezTo>
                  <a:cubicBezTo>
                    <a:pt x="20968" y="15540"/>
                    <a:pt x="21005" y="14556"/>
                    <a:pt x="21005" y="13511"/>
                  </a:cubicBezTo>
                  <a:cubicBezTo>
                    <a:pt x="21005" y="12484"/>
                    <a:pt x="20968" y="11504"/>
                    <a:pt x="20897" y="10571"/>
                  </a:cubicBezTo>
                  <a:cubicBezTo>
                    <a:pt x="20825" y="9638"/>
                    <a:pt x="20719" y="8826"/>
                    <a:pt x="20579" y="8135"/>
                  </a:cubicBezTo>
                  <a:cubicBezTo>
                    <a:pt x="20440" y="7445"/>
                    <a:pt x="20267" y="6893"/>
                    <a:pt x="20062" y="6483"/>
                  </a:cubicBezTo>
                  <a:cubicBezTo>
                    <a:pt x="19858" y="6071"/>
                    <a:pt x="19623" y="5867"/>
                    <a:pt x="19357" y="5867"/>
                  </a:cubicBezTo>
                  <a:cubicBezTo>
                    <a:pt x="19357" y="5867"/>
                    <a:pt x="19357" y="5867"/>
                    <a:pt x="19357" y="5867"/>
                  </a:cubicBezTo>
                  <a:close/>
                  <a:moveTo>
                    <a:pt x="17530" y="11111"/>
                  </a:moveTo>
                  <a:cubicBezTo>
                    <a:pt x="17480" y="9353"/>
                    <a:pt x="17326" y="8039"/>
                    <a:pt x="17067" y="7171"/>
                  </a:cubicBezTo>
                  <a:cubicBezTo>
                    <a:pt x="16808" y="6301"/>
                    <a:pt x="16492" y="5867"/>
                    <a:pt x="16118" y="5867"/>
                  </a:cubicBezTo>
                  <a:cubicBezTo>
                    <a:pt x="15852" y="5867"/>
                    <a:pt x="15617" y="6071"/>
                    <a:pt x="15413" y="6482"/>
                  </a:cubicBezTo>
                  <a:cubicBezTo>
                    <a:pt x="15208" y="6893"/>
                    <a:pt x="15035" y="7444"/>
                    <a:pt x="14896" y="8134"/>
                  </a:cubicBezTo>
                  <a:cubicBezTo>
                    <a:pt x="14756" y="8826"/>
                    <a:pt x="14651" y="9638"/>
                    <a:pt x="14579" y="10571"/>
                  </a:cubicBezTo>
                  <a:cubicBezTo>
                    <a:pt x="14507" y="11504"/>
                    <a:pt x="14470" y="12484"/>
                    <a:pt x="14470" y="13511"/>
                  </a:cubicBezTo>
                  <a:cubicBezTo>
                    <a:pt x="14470" y="14556"/>
                    <a:pt x="14507" y="15540"/>
                    <a:pt x="14579" y="16464"/>
                  </a:cubicBezTo>
                  <a:cubicBezTo>
                    <a:pt x="14651" y="17388"/>
                    <a:pt x="14756" y="18196"/>
                    <a:pt x="14896" y="18887"/>
                  </a:cubicBezTo>
                  <a:cubicBezTo>
                    <a:pt x="15035" y="19579"/>
                    <a:pt x="15208" y="20127"/>
                    <a:pt x="15413" y="20539"/>
                  </a:cubicBezTo>
                  <a:cubicBezTo>
                    <a:pt x="15617" y="20951"/>
                    <a:pt x="15853" y="21154"/>
                    <a:pt x="16118" y="21154"/>
                  </a:cubicBezTo>
                  <a:cubicBezTo>
                    <a:pt x="16510" y="21154"/>
                    <a:pt x="16833" y="20630"/>
                    <a:pt x="17087" y="19584"/>
                  </a:cubicBezTo>
                  <a:cubicBezTo>
                    <a:pt x="17342" y="18537"/>
                    <a:pt x="17498" y="17086"/>
                    <a:pt x="17556" y="15229"/>
                  </a:cubicBezTo>
                  <a:lnTo>
                    <a:pt x="17131" y="15229"/>
                  </a:lnTo>
                  <a:cubicBezTo>
                    <a:pt x="17118" y="15862"/>
                    <a:pt x="17081" y="16444"/>
                    <a:pt x="17023" y="16976"/>
                  </a:cubicBezTo>
                  <a:cubicBezTo>
                    <a:pt x="16964" y="17510"/>
                    <a:pt x="16890" y="17969"/>
                    <a:pt x="16800" y="18355"/>
                  </a:cubicBezTo>
                  <a:cubicBezTo>
                    <a:pt x="16711" y="18739"/>
                    <a:pt x="16605" y="19045"/>
                    <a:pt x="16490" y="19259"/>
                  </a:cubicBezTo>
                  <a:cubicBezTo>
                    <a:pt x="16373" y="19476"/>
                    <a:pt x="16249" y="19585"/>
                    <a:pt x="16118" y="19585"/>
                  </a:cubicBezTo>
                  <a:cubicBezTo>
                    <a:pt x="15915" y="19585"/>
                    <a:pt x="15737" y="19410"/>
                    <a:pt x="15584" y="19061"/>
                  </a:cubicBezTo>
                  <a:cubicBezTo>
                    <a:pt x="15431" y="18712"/>
                    <a:pt x="15304" y="18251"/>
                    <a:pt x="15203" y="17680"/>
                  </a:cubicBezTo>
                  <a:cubicBezTo>
                    <a:pt x="15102" y="17110"/>
                    <a:pt x="15025" y="16460"/>
                    <a:pt x="14974" y="15734"/>
                  </a:cubicBezTo>
                  <a:cubicBezTo>
                    <a:pt x="14922" y="15014"/>
                    <a:pt x="14896" y="14265"/>
                    <a:pt x="14896" y="13511"/>
                  </a:cubicBezTo>
                  <a:cubicBezTo>
                    <a:pt x="14896" y="12755"/>
                    <a:pt x="14922" y="12016"/>
                    <a:pt x="14974" y="11288"/>
                  </a:cubicBezTo>
                  <a:cubicBezTo>
                    <a:pt x="15026" y="10563"/>
                    <a:pt x="15102" y="9913"/>
                    <a:pt x="15203" y="9342"/>
                  </a:cubicBezTo>
                  <a:cubicBezTo>
                    <a:pt x="15304" y="8772"/>
                    <a:pt x="15431" y="8312"/>
                    <a:pt x="15584" y="7962"/>
                  </a:cubicBezTo>
                  <a:cubicBezTo>
                    <a:pt x="15737" y="7611"/>
                    <a:pt x="15915" y="7436"/>
                    <a:pt x="16118" y="7436"/>
                  </a:cubicBezTo>
                  <a:cubicBezTo>
                    <a:pt x="16397" y="7436"/>
                    <a:pt x="16617" y="7762"/>
                    <a:pt x="16776" y="8414"/>
                  </a:cubicBezTo>
                  <a:cubicBezTo>
                    <a:pt x="16936" y="9067"/>
                    <a:pt x="17045" y="9965"/>
                    <a:pt x="17104" y="11111"/>
                  </a:cubicBezTo>
                  <a:lnTo>
                    <a:pt x="17530" y="11111"/>
                  </a:lnTo>
                  <a:lnTo>
                    <a:pt x="17530" y="11111"/>
                  </a:lnTo>
                  <a:cubicBezTo>
                    <a:pt x="17530" y="11111"/>
                    <a:pt x="17530" y="11111"/>
                    <a:pt x="17530" y="11111"/>
                  </a:cubicBezTo>
                  <a:close/>
                  <a:moveTo>
                    <a:pt x="14319" y="10341"/>
                  </a:moveTo>
                  <a:cubicBezTo>
                    <a:pt x="14310" y="9512"/>
                    <a:pt x="14272" y="8791"/>
                    <a:pt x="14205" y="8178"/>
                  </a:cubicBezTo>
                  <a:cubicBezTo>
                    <a:pt x="14137" y="7566"/>
                    <a:pt x="14046" y="7053"/>
                    <a:pt x="13932" y="6638"/>
                  </a:cubicBezTo>
                  <a:cubicBezTo>
                    <a:pt x="13817" y="6223"/>
                    <a:pt x="13684" y="5917"/>
                    <a:pt x="13533" y="5719"/>
                  </a:cubicBezTo>
                  <a:cubicBezTo>
                    <a:pt x="13382" y="5521"/>
                    <a:pt x="13219" y="5422"/>
                    <a:pt x="13043" y="5422"/>
                  </a:cubicBezTo>
                  <a:cubicBezTo>
                    <a:pt x="12890" y="5422"/>
                    <a:pt x="12736" y="5501"/>
                    <a:pt x="12581" y="5659"/>
                  </a:cubicBezTo>
                  <a:cubicBezTo>
                    <a:pt x="12426" y="5818"/>
                    <a:pt x="12285" y="6065"/>
                    <a:pt x="12159" y="6401"/>
                  </a:cubicBezTo>
                  <a:cubicBezTo>
                    <a:pt x="12032" y="6736"/>
                    <a:pt x="11930" y="7182"/>
                    <a:pt x="11851" y="7733"/>
                  </a:cubicBezTo>
                  <a:cubicBezTo>
                    <a:pt x="11773" y="8287"/>
                    <a:pt x="11733" y="8950"/>
                    <a:pt x="11733" y="9719"/>
                  </a:cubicBezTo>
                  <a:cubicBezTo>
                    <a:pt x="11733" y="10372"/>
                    <a:pt x="11758" y="10919"/>
                    <a:pt x="11807" y="11365"/>
                  </a:cubicBezTo>
                  <a:cubicBezTo>
                    <a:pt x="11856" y="11802"/>
                    <a:pt x="11926" y="12186"/>
                    <a:pt x="12013" y="12490"/>
                  </a:cubicBezTo>
                  <a:cubicBezTo>
                    <a:pt x="12101" y="12797"/>
                    <a:pt x="12204" y="13053"/>
                    <a:pt x="12321" y="13261"/>
                  </a:cubicBezTo>
                  <a:cubicBezTo>
                    <a:pt x="12438" y="13468"/>
                    <a:pt x="12566" y="13650"/>
                    <a:pt x="12706" y="13808"/>
                  </a:cubicBezTo>
                  <a:lnTo>
                    <a:pt x="13253" y="14342"/>
                  </a:lnTo>
                  <a:cubicBezTo>
                    <a:pt x="13347" y="14441"/>
                    <a:pt x="13441" y="14559"/>
                    <a:pt x="13533" y="14697"/>
                  </a:cubicBezTo>
                  <a:cubicBezTo>
                    <a:pt x="13625" y="14836"/>
                    <a:pt x="13707" y="15008"/>
                    <a:pt x="13779" y="15216"/>
                  </a:cubicBezTo>
                  <a:cubicBezTo>
                    <a:pt x="13850" y="15416"/>
                    <a:pt x="13909" y="15685"/>
                    <a:pt x="13951" y="16001"/>
                  </a:cubicBezTo>
                  <a:cubicBezTo>
                    <a:pt x="13994" y="16316"/>
                    <a:pt x="14016" y="16692"/>
                    <a:pt x="14016" y="17127"/>
                  </a:cubicBezTo>
                  <a:cubicBezTo>
                    <a:pt x="14016" y="17660"/>
                    <a:pt x="13985" y="18110"/>
                    <a:pt x="13925" y="18475"/>
                  </a:cubicBezTo>
                  <a:cubicBezTo>
                    <a:pt x="13864" y="18841"/>
                    <a:pt x="13786" y="19141"/>
                    <a:pt x="13692" y="19379"/>
                  </a:cubicBezTo>
                  <a:cubicBezTo>
                    <a:pt x="13595" y="19618"/>
                    <a:pt x="13490" y="19788"/>
                    <a:pt x="13381" y="19881"/>
                  </a:cubicBezTo>
                  <a:cubicBezTo>
                    <a:pt x="13269" y="19981"/>
                    <a:pt x="13163" y="20030"/>
                    <a:pt x="13063" y="20030"/>
                  </a:cubicBezTo>
                  <a:cubicBezTo>
                    <a:pt x="12780" y="20030"/>
                    <a:pt x="12542" y="19709"/>
                    <a:pt x="12351" y="19067"/>
                  </a:cubicBezTo>
                  <a:cubicBezTo>
                    <a:pt x="12160" y="18425"/>
                    <a:pt x="12055" y="17472"/>
                    <a:pt x="12037" y="16208"/>
                  </a:cubicBezTo>
                  <a:lnTo>
                    <a:pt x="11611" y="16208"/>
                  </a:lnTo>
                  <a:cubicBezTo>
                    <a:pt x="11647" y="18086"/>
                    <a:pt x="11793" y="19453"/>
                    <a:pt x="12047" y="20312"/>
                  </a:cubicBezTo>
                  <a:cubicBezTo>
                    <a:pt x="12302" y="21171"/>
                    <a:pt x="12634" y="21600"/>
                    <a:pt x="13043" y="21600"/>
                  </a:cubicBezTo>
                  <a:cubicBezTo>
                    <a:pt x="13205" y="21600"/>
                    <a:pt x="13369" y="21516"/>
                    <a:pt x="13536" y="21349"/>
                  </a:cubicBezTo>
                  <a:cubicBezTo>
                    <a:pt x="13702" y="21181"/>
                    <a:pt x="13852" y="20915"/>
                    <a:pt x="13985" y="20548"/>
                  </a:cubicBezTo>
                  <a:cubicBezTo>
                    <a:pt x="14117" y="20185"/>
                    <a:pt x="14229" y="19699"/>
                    <a:pt x="14313" y="19125"/>
                  </a:cubicBezTo>
                  <a:cubicBezTo>
                    <a:pt x="14398" y="18543"/>
                    <a:pt x="14441" y="17838"/>
                    <a:pt x="14441" y="17008"/>
                  </a:cubicBezTo>
                  <a:cubicBezTo>
                    <a:pt x="14441" y="16335"/>
                    <a:pt x="14412" y="15753"/>
                    <a:pt x="14353" y="15258"/>
                  </a:cubicBezTo>
                  <a:cubicBezTo>
                    <a:pt x="14295" y="14766"/>
                    <a:pt x="14219" y="14351"/>
                    <a:pt x="14127" y="14015"/>
                  </a:cubicBezTo>
                  <a:cubicBezTo>
                    <a:pt x="14035" y="13680"/>
                    <a:pt x="13929" y="13407"/>
                    <a:pt x="13809" y="13200"/>
                  </a:cubicBezTo>
                  <a:cubicBezTo>
                    <a:pt x="13693" y="12996"/>
                    <a:pt x="13572" y="12852"/>
                    <a:pt x="13448" y="12771"/>
                  </a:cubicBezTo>
                  <a:lnTo>
                    <a:pt x="12881" y="12207"/>
                  </a:lnTo>
                  <a:cubicBezTo>
                    <a:pt x="12801" y="12118"/>
                    <a:pt x="12722" y="12015"/>
                    <a:pt x="12645" y="11897"/>
                  </a:cubicBezTo>
                  <a:cubicBezTo>
                    <a:pt x="12562" y="11775"/>
                    <a:pt x="12482" y="11610"/>
                    <a:pt x="12408" y="11407"/>
                  </a:cubicBezTo>
                  <a:cubicBezTo>
                    <a:pt x="12338" y="11219"/>
                    <a:pt x="12277" y="10973"/>
                    <a:pt x="12229" y="10682"/>
                  </a:cubicBezTo>
                  <a:cubicBezTo>
                    <a:pt x="12182" y="10397"/>
                    <a:pt x="12159" y="10046"/>
                    <a:pt x="12159" y="9631"/>
                  </a:cubicBezTo>
                  <a:cubicBezTo>
                    <a:pt x="12159" y="9138"/>
                    <a:pt x="12183" y="8721"/>
                    <a:pt x="12233" y="8387"/>
                  </a:cubicBezTo>
                  <a:cubicBezTo>
                    <a:pt x="12282" y="8050"/>
                    <a:pt x="12347" y="7779"/>
                    <a:pt x="12429" y="7571"/>
                  </a:cubicBezTo>
                  <a:cubicBezTo>
                    <a:pt x="12509" y="7365"/>
                    <a:pt x="12598" y="7218"/>
                    <a:pt x="12695" y="7127"/>
                  </a:cubicBezTo>
                  <a:cubicBezTo>
                    <a:pt x="12789" y="7039"/>
                    <a:pt x="12886" y="6995"/>
                    <a:pt x="12982" y="6995"/>
                  </a:cubicBezTo>
                  <a:cubicBezTo>
                    <a:pt x="13103" y="6995"/>
                    <a:pt x="13218" y="7057"/>
                    <a:pt x="13327" y="7187"/>
                  </a:cubicBezTo>
                  <a:cubicBezTo>
                    <a:pt x="13434" y="7315"/>
                    <a:pt x="13530" y="7516"/>
                    <a:pt x="13613" y="7794"/>
                  </a:cubicBezTo>
                  <a:cubicBezTo>
                    <a:pt x="13697" y="8069"/>
                    <a:pt x="13763" y="8420"/>
                    <a:pt x="13813" y="8846"/>
                  </a:cubicBezTo>
                  <a:cubicBezTo>
                    <a:pt x="13862" y="9270"/>
                    <a:pt x="13889" y="9768"/>
                    <a:pt x="13894" y="10342"/>
                  </a:cubicBezTo>
                  <a:lnTo>
                    <a:pt x="14319" y="10342"/>
                  </a:lnTo>
                  <a:lnTo>
                    <a:pt x="14319" y="10341"/>
                  </a:lnTo>
                  <a:cubicBezTo>
                    <a:pt x="14319" y="10341"/>
                    <a:pt x="14319" y="10341"/>
                    <a:pt x="14319" y="10341"/>
                  </a:cubicBezTo>
                  <a:close/>
                  <a:moveTo>
                    <a:pt x="8819" y="12444"/>
                  </a:moveTo>
                  <a:cubicBezTo>
                    <a:pt x="8837" y="11804"/>
                    <a:pt x="8874" y="11178"/>
                    <a:pt x="8930" y="10582"/>
                  </a:cubicBezTo>
                  <a:cubicBezTo>
                    <a:pt x="8987" y="9972"/>
                    <a:pt x="9062" y="9436"/>
                    <a:pt x="9156" y="8975"/>
                  </a:cubicBezTo>
                  <a:cubicBezTo>
                    <a:pt x="9251" y="8513"/>
                    <a:pt x="9366" y="8140"/>
                    <a:pt x="9501" y="7860"/>
                  </a:cubicBezTo>
                  <a:cubicBezTo>
                    <a:pt x="9636" y="7579"/>
                    <a:pt x="9791" y="7436"/>
                    <a:pt x="9967" y="7436"/>
                  </a:cubicBezTo>
                  <a:cubicBezTo>
                    <a:pt x="10138" y="7436"/>
                    <a:pt x="10291" y="7579"/>
                    <a:pt x="10426" y="7860"/>
                  </a:cubicBezTo>
                  <a:cubicBezTo>
                    <a:pt x="10561" y="8140"/>
                    <a:pt x="10676" y="8513"/>
                    <a:pt x="10770" y="8975"/>
                  </a:cubicBezTo>
                  <a:cubicBezTo>
                    <a:pt x="10865" y="9436"/>
                    <a:pt x="10938" y="9969"/>
                    <a:pt x="10989" y="10565"/>
                  </a:cubicBezTo>
                  <a:cubicBezTo>
                    <a:pt x="11041" y="11166"/>
                    <a:pt x="11070" y="11801"/>
                    <a:pt x="11074" y="12443"/>
                  </a:cubicBezTo>
                  <a:cubicBezTo>
                    <a:pt x="11074" y="12443"/>
                    <a:pt x="8819" y="12444"/>
                    <a:pt x="8819" y="12444"/>
                  </a:cubicBezTo>
                  <a:close/>
                  <a:moveTo>
                    <a:pt x="11499" y="14015"/>
                  </a:moveTo>
                  <a:cubicBezTo>
                    <a:pt x="11509" y="13009"/>
                    <a:pt x="11486" y="12002"/>
                    <a:pt x="11432" y="11023"/>
                  </a:cubicBezTo>
                  <a:cubicBezTo>
                    <a:pt x="11378" y="10039"/>
                    <a:pt x="11289" y="9169"/>
                    <a:pt x="11165" y="8409"/>
                  </a:cubicBezTo>
                  <a:cubicBezTo>
                    <a:pt x="11041" y="7652"/>
                    <a:pt x="10881" y="7037"/>
                    <a:pt x="10682" y="6569"/>
                  </a:cubicBezTo>
                  <a:cubicBezTo>
                    <a:pt x="10484" y="6101"/>
                    <a:pt x="10246" y="5867"/>
                    <a:pt x="9967" y="5867"/>
                  </a:cubicBezTo>
                  <a:cubicBezTo>
                    <a:pt x="9688" y="5867"/>
                    <a:pt x="9449" y="6087"/>
                    <a:pt x="9251" y="6525"/>
                  </a:cubicBezTo>
                  <a:cubicBezTo>
                    <a:pt x="9053" y="6963"/>
                    <a:pt x="8891" y="7542"/>
                    <a:pt x="8765" y="8261"/>
                  </a:cubicBezTo>
                  <a:cubicBezTo>
                    <a:pt x="8639" y="8979"/>
                    <a:pt x="8545" y="9796"/>
                    <a:pt x="8484" y="10710"/>
                  </a:cubicBezTo>
                  <a:cubicBezTo>
                    <a:pt x="8424" y="11621"/>
                    <a:pt x="8393" y="12563"/>
                    <a:pt x="8393" y="13511"/>
                  </a:cubicBezTo>
                  <a:cubicBezTo>
                    <a:pt x="8393" y="14537"/>
                    <a:pt x="8424" y="15512"/>
                    <a:pt x="8484" y="16436"/>
                  </a:cubicBezTo>
                  <a:cubicBezTo>
                    <a:pt x="8545" y="17359"/>
                    <a:pt x="8639" y="18172"/>
                    <a:pt x="8765" y="18873"/>
                  </a:cubicBezTo>
                  <a:cubicBezTo>
                    <a:pt x="8891" y="19573"/>
                    <a:pt x="9053" y="20127"/>
                    <a:pt x="9251" y="20538"/>
                  </a:cubicBezTo>
                  <a:cubicBezTo>
                    <a:pt x="9449" y="20950"/>
                    <a:pt x="9688" y="21154"/>
                    <a:pt x="9967" y="21154"/>
                  </a:cubicBezTo>
                  <a:cubicBezTo>
                    <a:pt x="10408" y="21154"/>
                    <a:pt x="10749" y="20675"/>
                    <a:pt x="10990" y="19717"/>
                  </a:cubicBezTo>
                  <a:cubicBezTo>
                    <a:pt x="11231" y="18759"/>
                    <a:pt x="11396" y="17411"/>
                    <a:pt x="11486" y="15672"/>
                  </a:cubicBezTo>
                  <a:lnTo>
                    <a:pt x="11061" y="15672"/>
                  </a:lnTo>
                  <a:cubicBezTo>
                    <a:pt x="10993" y="16838"/>
                    <a:pt x="10872" y="17781"/>
                    <a:pt x="10696" y="18502"/>
                  </a:cubicBezTo>
                  <a:cubicBezTo>
                    <a:pt x="10520" y="19222"/>
                    <a:pt x="10277" y="19584"/>
                    <a:pt x="9967" y="19584"/>
                  </a:cubicBezTo>
                  <a:cubicBezTo>
                    <a:pt x="9764" y="19584"/>
                    <a:pt x="9590" y="19410"/>
                    <a:pt x="9443" y="19064"/>
                  </a:cubicBezTo>
                  <a:cubicBezTo>
                    <a:pt x="9297" y="18716"/>
                    <a:pt x="9179" y="18276"/>
                    <a:pt x="9089" y="17746"/>
                  </a:cubicBezTo>
                  <a:cubicBezTo>
                    <a:pt x="8999" y="17216"/>
                    <a:pt x="8931" y="16620"/>
                    <a:pt x="8887" y="15961"/>
                  </a:cubicBezTo>
                  <a:cubicBezTo>
                    <a:pt x="8841" y="15303"/>
                    <a:pt x="8819" y="14654"/>
                    <a:pt x="8819" y="14014"/>
                  </a:cubicBezTo>
                  <a:lnTo>
                    <a:pt x="11499" y="14014"/>
                  </a:lnTo>
                  <a:lnTo>
                    <a:pt x="11499" y="14015"/>
                  </a:lnTo>
                  <a:cubicBezTo>
                    <a:pt x="11499" y="14015"/>
                    <a:pt x="11499" y="14015"/>
                    <a:pt x="11499" y="14015"/>
                  </a:cubicBezTo>
                  <a:close/>
                  <a:moveTo>
                    <a:pt x="6894" y="21154"/>
                  </a:moveTo>
                  <a:lnTo>
                    <a:pt x="7319" y="21154"/>
                  </a:lnTo>
                  <a:lnTo>
                    <a:pt x="7319" y="13132"/>
                  </a:lnTo>
                  <a:cubicBezTo>
                    <a:pt x="7319" y="12355"/>
                    <a:pt x="7350" y="11624"/>
                    <a:pt x="7414" y="10944"/>
                  </a:cubicBezTo>
                  <a:cubicBezTo>
                    <a:pt x="7477" y="10263"/>
                    <a:pt x="7566" y="9680"/>
                    <a:pt x="7680" y="9193"/>
                  </a:cubicBezTo>
                  <a:cubicBezTo>
                    <a:pt x="7795" y="8707"/>
                    <a:pt x="7931" y="8332"/>
                    <a:pt x="8089" y="8069"/>
                  </a:cubicBezTo>
                  <a:cubicBezTo>
                    <a:pt x="8246" y="7805"/>
                    <a:pt x="8422" y="7695"/>
                    <a:pt x="8615" y="7733"/>
                  </a:cubicBezTo>
                  <a:lnTo>
                    <a:pt x="8615" y="5868"/>
                  </a:lnTo>
                  <a:cubicBezTo>
                    <a:pt x="8300" y="5808"/>
                    <a:pt x="8029" y="6079"/>
                    <a:pt x="7802" y="6682"/>
                  </a:cubicBezTo>
                  <a:cubicBezTo>
                    <a:pt x="7574" y="7286"/>
                    <a:pt x="7407" y="8208"/>
                    <a:pt x="7299" y="9452"/>
                  </a:cubicBezTo>
                  <a:lnTo>
                    <a:pt x="7285" y="9452"/>
                  </a:lnTo>
                  <a:lnTo>
                    <a:pt x="7285" y="5867"/>
                  </a:lnTo>
                  <a:lnTo>
                    <a:pt x="6893" y="5867"/>
                  </a:lnTo>
                  <a:lnTo>
                    <a:pt x="6894" y="21154"/>
                  </a:lnTo>
                  <a:cubicBezTo>
                    <a:pt x="6894" y="21154"/>
                    <a:pt x="6894" y="21154"/>
                    <a:pt x="6894" y="21154"/>
                  </a:cubicBezTo>
                  <a:close/>
                  <a:moveTo>
                    <a:pt x="6761" y="5867"/>
                  </a:moveTo>
                  <a:lnTo>
                    <a:pt x="6072" y="5867"/>
                  </a:lnTo>
                  <a:lnTo>
                    <a:pt x="6072" y="4534"/>
                  </a:lnTo>
                  <a:cubicBezTo>
                    <a:pt x="6072" y="4119"/>
                    <a:pt x="6074" y="3734"/>
                    <a:pt x="6079" y="3379"/>
                  </a:cubicBezTo>
                  <a:cubicBezTo>
                    <a:pt x="6083" y="3022"/>
                    <a:pt x="6100" y="2712"/>
                    <a:pt x="6129" y="2445"/>
                  </a:cubicBezTo>
                  <a:cubicBezTo>
                    <a:pt x="6159" y="2179"/>
                    <a:pt x="6205" y="1966"/>
                    <a:pt x="6268" y="1808"/>
                  </a:cubicBezTo>
                  <a:cubicBezTo>
                    <a:pt x="6331" y="1650"/>
                    <a:pt x="6421" y="1571"/>
                    <a:pt x="6538" y="1571"/>
                  </a:cubicBezTo>
                  <a:cubicBezTo>
                    <a:pt x="6588" y="1571"/>
                    <a:pt x="6637" y="1586"/>
                    <a:pt x="6687" y="1615"/>
                  </a:cubicBezTo>
                  <a:cubicBezTo>
                    <a:pt x="6736" y="1645"/>
                    <a:pt x="6790" y="1679"/>
                    <a:pt x="6848" y="1719"/>
                  </a:cubicBezTo>
                  <a:lnTo>
                    <a:pt x="6848" y="120"/>
                  </a:lnTo>
                  <a:cubicBezTo>
                    <a:pt x="6788" y="83"/>
                    <a:pt x="6727" y="53"/>
                    <a:pt x="6666" y="31"/>
                  </a:cubicBezTo>
                  <a:cubicBezTo>
                    <a:pt x="6608" y="10"/>
                    <a:pt x="6549" y="0"/>
                    <a:pt x="6491" y="0"/>
                  </a:cubicBezTo>
                  <a:cubicBezTo>
                    <a:pt x="6320" y="0"/>
                    <a:pt x="6179" y="110"/>
                    <a:pt x="6069" y="326"/>
                  </a:cubicBezTo>
                  <a:cubicBezTo>
                    <a:pt x="5958" y="543"/>
                    <a:pt x="5872" y="850"/>
                    <a:pt x="5809" y="1244"/>
                  </a:cubicBezTo>
                  <a:cubicBezTo>
                    <a:pt x="5746" y="1641"/>
                    <a:pt x="5703" y="2114"/>
                    <a:pt x="5680" y="2666"/>
                  </a:cubicBezTo>
                  <a:cubicBezTo>
                    <a:pt x="5658" y="3220"/>
                    <a:pt x="5647" y="3822"/>
                    <a:pt x="5647" y="4474"/>
                  </a:cubicBezTo>
                  <a:lnTo>
                    <a:pt x="5647" y="5867"/>
                  </a:lnTo>
                  <a:lnTo>
                    <a:pt x="5052" y="5867"/>
                  </a:lnTo>
                  <a:lnTo>
                    <a:pt x="5052" y="7436"/>
                  </a:lnTo>
                  <a:lnTo>
                    <a:pt x="5647" y="7436"/>
                  </a:lnTo>
                  <a:lnTo>
                    <a:pt x="5647" y="21154"/>
                  </a:lnTo>
                  <a:lnTo>
                    <a:pt x="6072" y="21154"/>
                  </a:lnTo>
                  <a:lnTo>
                    <a:pt x="6072" y="7437"/>
                  </a:lnTo>
                  <a:lnTo>
                    <a:pt x="6761" y="7437"/>
                  </a:lnTo>
                  <a:lnTo>
                    <a:pt x="6761" y="5867"/>
                  </a:lnTo>
                  <a:cubicBezTo>
                    <a:pt x="6761" y="5867"/>
                    <a:pt x="6761" y="5867"/>
                    <a:pt x="6761" y="5867"/>
                  </a:cubicBezTo>
                  <a:close/>
                  <a:moveTo>
                    <a:pt x="4514" y="21154"/>
                  </a:moveTo>
                  <a:lnTo>
                    <a:pt x="4939" y="21154"/>
                  </a:lnTo>
                  <a:lnTo>
                    <a:pt x="4939" y="0"/>
                  </a:lnTo>
                  <a:lnTo>
                    <a:pt x="4514" y="0"/>
                  </a:lnTo>
                  <a:cubicBezTo>
                    <a:pt x="4514" y="0"/>
                    <a:pt x="4514" y="21154"/>
                    <a:pt x="4514" y="21154"/>
                  </a:cubicBezTo>
                  <a:close/>
                  <a:moveTo>
                    <a:pt x="2181" y="2016"/>
                  </a:moveTo>
                  <a:lnTo>
                    <a:pt x="3113" y="12859"/>
                  </a:lnTo>
                  <a:lnTo>
                    <a:pt x="1215" y="12859"/>
                  </a:lnTo>
                  <a:lnTo>
                    <a:pt x="2181" y="2016"/>
                  </a:lnTo>
                  <a:cubicBezTo>
                    <a:pt x="2181" y="2016"/>
                    <a:pt x="2181" y="2016"/>
                    <a:pt x="2181" y="2016"/>
                  </a:cubicBezTo>
                  <a:close/>
                  <a:moveTo>
                    <a:pt x="0" y="21154"/>
                  </a:moveTo>
                  <a:lnTo>
                    <a:pt x="493" y="21154"/>
                  </a:lnTo>
                  <a:lnTo>
                    <a:pt x="1074" y="14579"/>
                  </a:lnTo>
                  <a:lnTo>
                    <a:pt x="3268" y="14579"/>
                  </a:lnTo>
                  <a:lnTo>
                    <a:pt x="3856" y="21154"/>
                  </a:lnTo>
                  <a:lnTo>
                    <a:pt x="4348" y="21154"/>
                  </a:lnTo>
                  <a:lnTo>
                    <a:pt x="2458" y="0"/>
                  </a:lnTo>
                  <a:lnTo>
                    <a:pt x="1944" y="0"/>
                  </a:lnTo>
                  <a:cubicBezTo>
                    <a:pt x="1944" y="0"/>
                    <a:pt x="0" y="21154"/>
                    <a:pt x="0" y="21154"/>
                  </a:cubicBezTo>
                  <a:close/>
                </a:path>
              </a:pathLst>
            </a:custGeom>
            <a:solidFill>
              <a:srgbClr val="8D9093"/>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3" name="Google Shape;2063;p133"/>
            <p:cNvSpPr/>
            <p:nvPr/>
          </p:nvSpPr>
          <p:spPr>
            <a:xfrm>
              <a:off x="13233400" y="11607800"/>
              <a:ext cx="232178" cy="196121"/>
            </a:xfrm>
            <a:custGeom>
              <a:avLst/>
              <a:gdLst/>
              <a:ahLst/>
              <a:cxnLst/>
              <a:rect l="l" t="t" r="r" b="b"/>
              <a:pathLst>
                <a:path w="20758" h="19676" extrusionOk="0">
                  <a:moveTo>
                    <a:pt x="20758" y="9844"/>
                  </a:moveTo>
                  <a:lnTo>
                    <a:pt x="14903" y="3136"/>
                  </a:lnTo>
                  <a:lnTo>
                    <a:pt x="14690" y="2892"/>
                  </a:lnTo>
                  <a:cubicBezTo>
                    <a:pt x="11334" y="-961"/>
                    <a:pt x="5865" y="-961"/>
                    <a:pt x="2525" y="2877"/>
                  </a:cubicBezTo>
                  <a:cubicBezTo>
                    <a:pt x="-842" y="6712"/>
                    <a:pt x="-842" y="12949"/>
                    <a:pt x="2525" y="16789"/>
                  </a:cubicBezTo>
                  <a:cubicBezTo>
                    <a:pt x="5865" y="20639"/>
                    <a:pt x="11319" y="20639"/>
                    <a:pt x="14674" y="16789"/>
                  </a:cubicBezTo>
                  <a:lnTo>
                    <a:pt x="20758" y="9844"/>
                  </a:lnTo>
                  <a:cubicBezTo>
                    <a:pt x="20758" y="9844"/>
                    <a:pt x="20758" y="9844"/>
                    <a:pt x="20758" y="9844"/>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4" name="Google Shape;2064;p133"/>
            <p:cNvSpPr/>
            <p:nvPr/>
          </p:nvSpPr>
          <p:spPr>
            <a:xfrm>
              <a:off x="13271500" y="11709399"/>
              <a:ext cx="192564" cy="196182"/>
            </a:xfrm>
            <a:custGeom>
              <a:avLst/>
              <a:gdLst/>
              <a:ahLst/>
              <a:cxnLst/>
              <a:rect l="l" t="t" r="r" b="b"/>
              <a:pathLst>
                <a:path w="21600" h="21600" extrusionOk="0">
                  <a:moveTo>
                    <a:pt x="21585" y="1"/>
                  </a:moveTo>
                  <a:lnTo>
                    <a:pt x="21585" y="10397"/>
                  </a:lnTo>
                  <a:lnTo>
                    <a:pt x="21600" y="10778"/>
                  </a:lnTo>
                  <a:cubicBezTo>
                    <a:pt x="21600" y="16739"/>
                    <a:pt x="16762" y="21600"/>
                    <a:pt x="10800" y="21600"/>
                  </a:cubicBezTo>
                  <a:cubicBezTo>
                    <a:pt x="4836" y="21600"/>
                    <a:pt x="0" y="16770"/>
                    <a:pt x="0" y="10808"/>
                  </a:cubicBezTo>
                  <a:cubicBezTo>
                    <a:pt x="0" y="4842"/>
                    <a:pt x="4854" y="0"/>
                    <a:pt x="10800" y="0"/>
                  </a:cubicBezTo>
                  <a:lnTo>
                    <a:pt x="21585" y="1"/>
                  </a:lnTo>
                  <a:cubicBezTo>
                    <a:pt x="21585" y="1"/>
                    <a:pt x="21585" y="1"/>
                    <a:pt x="21585" y="1"/>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5" name="Google Shape;2065;p133"/>
            <p:cNvSpPr/>
            <p:nvPr/>
          </p:nvSpPr>
          <p:spPr>
            <a:xfrm>
              <a:off x="13271500" y="11709399"/>
              <a:ext cx="192564" cy="196182"/>
            </a:xfrm>
            <a:custGeom>
              <a:avLst/>
              <a:gdLst/>
              <a:ahLst/>
              <a:cxnLst/>
              <a:rect l="l" t="t" r="r" b="b"/>
              <a:pathLst>
                <a:path w="21600" h="21600" extrusionOk="0">
                  <a:moveTo>
                    <a:pt x="21585" y="1"/>
                  </a:moveTo>
                  <a:lnTo>
                    <a:pt x="21585" y="10397"/>
                  </a:lnTo>
                  <a:lnTo>
                    <a:pt x="21600" y="10778"/>
                  </a:lnTo>
                  <a:cubicBezTo>
                    <a:pt x="21600" y="16739"/>
                    <a:pt x="16762" y="21600"/>
                    <a:pt x="10800" y="21600"/>
                  </a:cubicBezTo>
                  <a:cubicBezTo>
                    <a:pt x="4836" y="21600"/>
                    <a:pt x="0" y="16770"/>
                    <a:pt x="0" y="10808"/>
                  </a:cubicBezTo>
                  <a:cubicBezTo>
                    <a:pt x="0" y="4842"/>
                    <a:pt x="4854" y="0"/>
                    <a:pt x="10800" y="0"/>
                  </a:cubicBezTo>
                  <a:lnTo>
                    <a:pt x="21585" y="1"/>
                  </a:lnTo>
                  <a:cubicBezTo>
                    <a:pt x="21585" y="1"/>
                    <a:pt x="21585" y="1"/>
                    <a:pt x="21585" y="1"/>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6" name="Google Shape;2066;p133"/>
            <p:cNvSpPr/>
            <p:nvPr/>
          </p:nvSpPr>
          <p:spPr>
            <a:xfrm>
              <a:off x="13271500" y="11709400"/>
              <a:ext cx="192564" cy="196182"/>
            </a:xfrm>
            <a:custGeom>
              <a:avLst/>
              <a:gdLst/>
              <a:ahLst/>
              <a:cxnLst/>
              <a:rect l="l" t="t" r="r" b="b"/>
              <a:pathLst>
                <a:path w="21600" h="21600" extrusionOk="0">
                  <a:moveTo>
                    <a:pt x="21585" y="0"/>
                  </a:moveTo>
                  <a:lnTo>
                    <a:pt x="21585" y="10396"/>
                  </a:lnTo>
                  <a:lnTo>
                    <a:pt x="21600" y="10778"/>
                  </a:lnTo>
                  <a:cubicBezTo>
                    <a:pt x="21600" y="16739"/>
                    <a:pt x="16762" y="21600"/>
                    <a:pt x="10800" y="21600"/>
                  </a:cubicBezTo>
                  <a:cubicBezTo>
                    <a:pt x="4836" y="21600"/>
                    <a:pt x="0" y="16770"/>
                    <a:pt x="0" y="10808"/>
                  </a:cubicBezTo>
                  <a:cubicBezTo>
                    <a:pt x="0" y="10143"/>
                    <a:pt x="71" y="9500"/>
                    <a:pt x="182" y="8881"/>
                  </a:cubicBezTo>
                  <a:cubicBezTo>
                    <a:pt x="4390" y="11813"/>
                    <a:pt x="10210" y="11398"/>
                    <a:pt x="13952" y="7634"/>
                  </a:cubicBezTo>
                  <a:lnTo>
                    <a:pt x="21585" y="10"/>
                  </a:lnTo>
                  <a:lnTo>
                    <a:pt x="21585" y="0"/>
                  </a:lnTo>
                  <a:cubicBezTo>
                    <a:pt x="21585" y="0"/>
                    <a:pt x="21585" y="0"/>
                    <a:pt x="21585" y="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7" name="Google Shape;2067;p133"/>
            <p:cNvSpPr/>
            <p:nvPr/>
          </p:nvSpPr>
          <p:spPr>
            <a:xfrm>
              <a:off x="13284198" y="11722100"/>
              <a:ext cx="167940" cy="171342"/>
            </a:xfrm>
            <a:custGeom>
              <a:avLst/>
              <a:gdLst/>
              <a:ahLst/>
              <a:cxnLst/>
              <a:rect l="l" t="t" r="r" b="b"/>
              <a:pathLst>
                <a:path w="21600" h="21600" extrusionOk="0">
                  <a:moveTo>
                    <a:pt x="10799" y="0"/>
                  </a:moveTo>
                  <a:cubicBezTo>
                    <a:pt x="4842" y="0"/>
                    <a:pt x="0" y="4842"/>
                    <a:pt x="0" y="10817"/>
                  </a:cubicBezTo>
                  <a:cubicBezTo>
                    <a:pt x="0" y="16769"/>
                    <a:pt x="4842" y="21600"/>
                    <a:pt x="10799" y="21600"/>
                  </a:cubicBezTo>
                  <a:cubicBezTo>
                    <a:pt x="16775" y="21600"/>
                    <a:pt x="21600" y="16769"/>
                    <a:pt x="21600" y="10817"/>
                  </a:cubicBezTo>
                  <a:lnTo>
                    <a:pt x="21600" y="0"/>
                  </a:lnTo>
                  <a:cubicBezTo>
                    <a:pt x="21600" y="0"/>
                    <a:pt x="10799" y="0"/>
                    <a:pt x="10799" y="0"/>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8" name="Google Shape;2068;p133"/>
            <p:cNvSpPr/>
            <p:nvPr/>
          </p:nvSpPr>
          <p:spPr>
            <a:xfrm>
              <a:off x="13360400" y="11709399"/>
              <a:ext cx="192412" cy="236727"/>
            </a:xfrm>
            <a:custGeom>
              <a:avLst/>
              <a:gdLst/>
              <a:ahLst/>
              <a:cxnLst/>
              <a:rect l="l" t="t" r="r" b="b"/>
              <a:pathLst>
                <a:path w="19674" h="20761" extrusionOk="0">
                  <a:moveTo>
                    <a:pt x="9835" y="0"/>
                  </a:moveTo>
                  <a:lnTo>
                    <a:pt x="16525" y="5852"/>
                  </a:lnTo>
                  <a:lnTo>
                    <a:pt x="16801" y="6066"/>
                  </a:lnTo>
                  <a:cubicBezTo>
                    <a:pt x="20623" y="9429"/>
                    <a:pt x="20641" y="14889"/>
                    <a:pt x="16801" y="18243"/>
                  </a:cubicBezTo>
                  <a:cubicBezTo>
                    <a:pt x="12950" y="21600"/>
                    <a:pt x="6730" y="21600"/>
                    <a:pt x="2878" y="18243"/>
                  </a:cubicBezTo>
                  <a:cubicBezTo>
                    <a:pt x="-959" y="14889"/>
                    <a:pt x="-959" y="9435"/>
                    <a:pt x="2878" y="6073"/>
                  </a:cubicBezTo>
                  <a:lnTo>
                    <a:pt x="9835" y="0"/>
                  </a:lnTo>
                  <a:cubicBezTo>
                    <a:pt x="9835" y="0"/>
                    <a:pt x="9835" y="0"/>
                    <a:pt x="9835" y="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69" name="Google Shape;2069;p133"/>
            <p:cNvSpPr/>
            <p:nvPr/>
          </p:nvSpPr>
          <p:spPr>
            <a:xfrm>
              <a:off x="13373100" y="11722100"/>
              <a:ext cx="168009" cy="206718"/>
            </a:xfrm>
            <a:custGeom>
              <a:avLst/>
              <a:gdLst/>
              <a:ahLst/>
              <a:cxnLst/>
              <a:rect l="l" t="t" r="r" b="b"/>
              <a:pathLst>
                <a:path w="19679" h="20760" extrusionOk="0">
                  <a:moveTo>
                    <a:pt x="2888" y="6076"/>
                  </a:moveTo>
                  <a:cubicBezTo>
                    <a:pt x="-963" y="9434"/>
                    <a:pt x="-963" y="14892"/>
                    <a:pt x="2888" y="18240"/>
                  </a:cubicBezTo>
                  <a:cubicBezTo>
                    <a:pt x="6720" y="21600"/>
                    <a:pt x="12953" y="21600"/>
                    <a:pt x="16803" y="18240"/>
                  </a:cubicBezTo>
                  <a:cubicBezTo>
                    <a:pt x="20637" y="14891"/>
                    <a:pt x="20637" y="9435"/>
                    <a:pt x="16803" y="6076"/>
                  </a:cubicBezTo>
                  <a:lnTo>
                    <a:pt x="16483" y="5824"/>
                  </a:lnTo>
                  <a:lnTo>
                    <a:pt x="9830" y="0"/>
                  </a:lnTo>
                  <a:lnTo>
                    <a:pt x="2888" y="6065"/>
                  </a:lnTo>
                  <a:lnTo>
                    <a:pt x="2888" y="6076"/>
                  </a:lnTo>
                  <a:cubicBezTo>
                    <a:pt x="2888" y="6076"/>
                    <a:pt x="2888" y="6076"/>
                    <a:pt x="2888" y="6076"/>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0" name="Google Shape;2070;p133"/>
            <p:cNvSpPr/>
            <p:nvPr/>
          </p:nvSpPr>
          <p:spPr>
            <a:xfrm>
              <a:off x="13461998" y="11709400"/>
              <a:ext cx="192402" cy="196182"/>
            </a:xfrm>
            <a:custGeom>
              <a:avLst/>
              <a:gdLst/>
              <a:ahLst/>
              <a:cxnLst/>
              <a:rect l="l" t="t" r="r" b="b"/>
              <a:pathLst>
                <a:path w="21600" h="21600" extrusionOk="0">
                  <a:moveTo>
                    <a:pt x="0" y="19"/>
                  </a:moveTo>
                  <a:lnTo>
                    <a:pt x="10410" y="19"/>
                  </a:lnTo>
                  <a:lnTo>
                    <a:pt x="10789" y="0"/>
                  </a:lnTo>
                  <a:cubicBezTo>
                    <a:pt x="16759" y="0"/>
                    <a:pt x="21600" y="4839"/>
                    <a:pt x="21600" y="10808"/>
                  </a:cubicBezTo>
                  <a:cubicBezTo>
                    <a:pt x="21600" y="16780"/>
                    <a:pt x="16776" y="21600"/>
                    <a:pt x="10807" y="21600"/>
                  </a:cubicBezTo>
                  <a:cubicBezTo>
                    <a:pt x="4839" y="21600"/>
                    <a:pt x="1" y="16771"/>
                    <a:pt x="1" y="10808"/>
                  </a:cubicBezTo>
                  <a:lnTo>
                    <a:pt x="1" y="19"/>
                  </a:lnTo>
                  <a:lnTo>
                    <a:pt x="0" y="19"/>
                  </a:lnTo>
                  <a:cubicBezTo>
                    <a:pt x="0" y="19"/>
                    <a:pt x="0" y="19"/>
                    <a:pt x="0" y="19"/>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1" name="Google Shape;2071;p133"/>
            <p:cNvSpPr/>
            <p:nvPr/>
          </p:nvSpPr>
          <p:spPr>
            <a:xfrm>
              <a:off x="13474698" y="11722099"/>
              <a:ext cx="167778" cy="171288"/>
            </a:xfrm>
            <a:custGeom>
              <a:avLst/>
              <a:gdLst/>
              <a:ahLst/>
              <a:cxnLst/>
              <a:rect l="l" t="t" r="r" b="b"/>
              <a:pathLst>
                <a:path w="21600" h="21600" extrusionOk="0">
                  <a:moveTo>
                    <a:pt x="0" y="10797"/>
                  </a:moveTo>
                  <a:cubicBezTo>
                    <a:pt x="0" y="16766"/>
                    <a:pt x="4828" y="21600"/>
                    <a:pt x="10813" y="21600"/>
                  </a:cubicBezTo>
                  <a:cubicBezTo>
                    <a:pt x="16770" y="21600"/>
                    <a:pt x="21600" y="16766"/>
                    <a:pt x="21600" y="10797"/>
                  </a:cubicBezTo>
                  <a:cubicBezTo>
                    <a:pt x="21600" y="4822"/>
                    <a:pt x="16770" y="0"/>
                    <a:pt x="10813" y="0"/>
                  </a:cubicBezTo>
                  <a:lnTo>
                    <a:pt x="0" y="0"/>
                  </a:lnTo>
                  <a:cubicBezTo>
                    <a:pt x="0" y="0"/>
                    <a:pt x="0" y="10797"/>
                    <a:pt x="0" y="10797"/>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2" name="Google Shape;2072;p133"/>
            <p:cNvSpPr/>
            <p:nvPr/>
          </p:nvSpPr>
          <p:spPr>
            <a:xfrm>
              <a:off x="13461998" y="11607799"/>
              <a:ext cx="232160" cy="196138"/>
            </a:xfrm>
            <a:custGeom>
              <a:avLst/>
              <a:gdLst/>
              <a:ahLst/>
              <a:cxnLst/>
              <a:rect l="l" t="t" r="r" b="b"/>
              <a:pathLst>
                <a:path w="20761" h="19663" extrusionOk="0">
                  <a:moveTo>
                    <a:pt x="0" y="9837"/>
                  </a:moveTo>
                  <a:lnTo>
                    <a:pt x="5851" y="3137"/>
                  </a:lnTo>
                  <a:lnTo>
                    <a:pt x="6078" y="2884"/>
                  </a:lnTo>
                  <a:cubicBezTo>
                    <a:pt x="9435" y="-951"/>
                    <a:pt x="14887" y="-967"/>
                    <a:pt x="18243" y="2866"/>
                  </a:cubicBezTo>
                  <a:cubicBezTo>
                    <a:pt x="21600" y="6712"/>
                    <a:pt x="21600" y="12935"/>
                    <a:pt x="18243" y="16779"/>
                  </a:cubicBezTo>
                  <a:cubicBezTo>
                    <a:pt x="14980" y="20546"/>
                    <a:pt x="9611" y="20633"/>
                    <a:pt x="6252" y="16974"/>
                  </a:cubicBezTo>
                  <a:cubicBezTo>
                    <a:pt x="6193" y="16910"/>
                    <a:pt x="6135" y="16845"/>
                    <a:pt x="6078" y="16779"/>
                  </a:cubicBezTo>
                  <a:cubicBezTo>
                    <a:pt x="6078" y="16779"/>
                    <a:pt x="0" y="9837"/>
                    <a:pt x="0" y="9837"/>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3" name="Google Shape;2073;p133"/>
            <p:cNvSpPr/>
            <p:nvPr/>
          </p:nvSpPr>
          <p:spPr>
            <a:xfrm>
              <a:off x="13474698" y="11620500"/>
              <a:ext cx="202702" cy="171280"/>
            </a:xfrm>
            <a:custGeom>
              <a:avLst/>
              <a:gdLst/>
              <a:ahLst/>
              <a:cxnLst/>
              <a:rect l="l" t="t" r="r" b="b"/>
              <a:pathLst>
                <a:path w="20758" h="19676" extrusionOk="0">
                  <a:moveTo>
                    <a:pt x="6081" y="16786"/>
                  </a:moveTo>
                  <a:cubicBezTo>
                    <a:pt x="9418" y="20640"/>
                    <a:pt x="14864" y="20640"/>
                    <a:pt x="18231" y="16786"/>
                  </a:cubicBezTo>
                  <a:cubicBezTo>
                    <a:pt x="21600" y="12951"/>
                    <a:pt x="21600" y="6726"/>
                    <a:pt x="18231" y="2881"/>
                  </a:cubicBezTo>
                  <a:cubicBezTo>
                    <a:pt x="14864" y="-960"/>
                    <a:pt x="9418" y="-960"/>
                    <a:pt x="6081" y="2881"/>
                  </a:cubicBezTo>
                  <a:lnTo>
                    <a:pt x="5806" y="3182"/>
                  </a:lnTo>
                  <a:lnTo>
                    <a:pt x="0" y="9849"/>
                  </a:lnTo>
                  <a:lnTo>
                    <a:pt x="6051" y="16778"/>
                  </a:lnTo>
                  <a:cubicBezTo>
                    <a:pt x="6051" y="16778"/>
                    <a:pt x="6081" y="16786"/>
                    <a:pt x="6081" y="16786"/>
                  </a:cubicBezTo>
                  <a:close/>
                </a:path>
              </a:pathLst>
            </a:custGeom>
            <a:solidFill>
              <a:srgbClr val="9BC846"/>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4" name="Google Shape;2074;p133"/>
            <p:cNvSpPr/>
            <p:nvPr/>
          </p:nvSpPr>
          <p:spPr>
            <a:xfrm>
              <a:off x="13461998" y="11506199"/>
              <a:ext cx="192186" cy="196182"/>
            </a:xfrm>
            <a:custGeom>
              <a:avLst/>
              <a:gdLst/>
              <a:ahLst/>
              <a:cxnLst/>
              <a:rect l="l" t="t" r="r" b="b"/>
              <a:pathLst>
                <a:path w="21600" h="21600" extrusionOk="0">
                  <a:moveTo>
                    <a:pt x="0" y="21600"/>
                  </a:moveTo>
                  <a:lnTo>
                    <a:pt x="0" y="10807"/>
                  </a:lnTo>
                  <a:cubicBezTo>
                    <a:pt x="0" y="4851"/>
                    <a:pt x="4823" y="0"/>
                    <a:pt x="10816" y="0"/>
                  </a:cubicBezTo>
                  <a:cubicBezTo>
                    <a:pt x="16774" y="0"/>
                    <a:pt x="21600" y="4819"/>
                    <a:pt x="21600" y="10789"/>
                  </a:cubicBezTo>
                  <a:cubicBezTo>
                    <a:pt x="21600" y="16759"/>
                    <a:pt x="16775" y="21599"/>
                    <a:pt x="10816" y="21599"/>
                  </a:cubicBezTo>
                  <a:lnTo>
                    <a:pt x="0" y="21599"/>
                  </a:lnTo>
                  <a:cubicBezTo>
                    <a:pt x="0" y="21599"/>
                    <a:pt x="0" y="21600"/>
                    <a:pt x="0" y="2160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5" name="Google Shape;2075;p133"/>
            <p:cNvSpPr/>
            <p:nvPr/>
          </p:nvSpPr>
          <p:spPr>
            <a:xfrm>
              <a:off x="13474698" y="11518899"/>
              <a:ext cx="167940" cy="171342"/>
            </a:xfrm>
            <a:custGeom>
              <a:avLst/>
              <a:gdLst/>
              <a:ahLst/>
              <a:cxnLst/>
              <a:rect l="l" t="t" r="r" b="b"/>
              <a:pathLst>
                <a:path w="21600" h="21600" extrusionOk="0">
                  <a:moveTo>
                    <a:pt x="10824" y="21600"/>
                  </a:moveTo>
                  <a:cubicBezTo>
                    <a:pt x="16775" y="21600"/>
                    <a:pt x="21600" y="16766"/>
                    <a:pt x="21600" y="10794"/>
                  </a:cubicBezTo>
                  <a:cubicBezTo>
                    <a:pt x="21600" y="4845"/>
                    <a:pt x="16775" y="0"/>
                    <a:pt x="10824" y="0"/>
                  </a:cubicBezTo>
                  <a:cubicBezTo>
                    <a:pt x="4846" y="0"/>
                    <a:pt x="0" y="4845"/>
                    <a:pt x="0" y="10794"/>
                  </a:cubicBezTo>
                  <a:lnTo>
                    <a:pt x="23" y="11257"/>
                  </a:lnTo>
                  <a:lnTo>
                    <a:pt x="23" y="21600"/>
                  </a:lnTo>
                  <a:lnTo>
                    <a:pt x="10761" y="21600"/>
                  </a:lnTo>
                  <a:cubicBezTo>
                    <a:pt x="10761" y="21600"/>
                    <a:pt x="10824" y="21600"/>
                    <a:pt x="10824" y="21600"/>
                  </a:cubicBezTo>
                  <a:close/>
                </a:path>
              </a:pathLst>
            </a:custGeom>
            <a:solidFill>
              <a:srgbClr val="FCAE47"/>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6" name="Google Shape;2076;p133"/>
            <p:cNvSpPr/>
            <p:nvPr/>
          </p:nvSpPr>
          <p:spPr>
            <a:xfrm>
              <a:off x="13360398" y="11468100"/>
              <a:ext cx="192323" cy="236768"/>
            </a:xfrm>
            <a:custGeom>
              <a:avLst/>
              <a:gdLst/>
              <a:ahLst/>
              <a:cxnLst/>
              <a:rect l="l" t="t" r="r" b="b"/>
              <a:pathLst>
                <a:path w="19680" h="20760" extrusionOk="0">
                  <a:moveTo>
                    <a:pt x="9843" y="20760"/>
                  </a:moveTo>
                  <a:lnTo>
                    <a:pt x="3141" y="14901"/>
                  </a:lnTo>
                  <a:lnTo>
                    <a:pt x="2880" y="14694"/>
                  </a:lnTo>
                  <a:cubicBezTo>
                    <a:pt x="-960" y="11327"/>
                    <a:pt x="-960" y="5873"/>
                    <a:pt x="2880" y="2520"/>
                  </a:cubicBezTo>
                  <a:cubicBezTo>
                    <a:pt x="6703" y="-840"/>
                    <a:pt x="12946" y="-840"/>
                    <a:pt x="16798" y="2520"/>
                  </a:cubicBezTo>
                  <a:cubicBezTo>
                    <a:pt x="20640" y="5873"/>
                    <a:pt x="20640" y="11327"/>
                    <a:pt x="16798" y="14681"/>
                  </a:cubicBezTo>
                  <a:cubicBezTo>
                    <a:pt x="16798" y="14681"/>
                    <a:pt x="9843" y="20760"/>
                    <a:pt x="9843" y="20760"/>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7" name="Google Shape;2077;p133"/>
            <p:cNvSpPr/>
            <p:nvPr/>
          </p:nvSpPr>
          <p:spPr>
            <a:xfrm>
              <a:off x="13373098" y="11480800"/>
              <a:ext cx="167952" cy="206676"/>
            </a:xfrm>
            <a:custGeom>
              <a:avLst/>
              <a:gdLst/>
              <a:ahLst/>
              <a:cxnLst/>
              <a:rect l="l" t="t" r="r" b="b"/>
              <a:pathLst>
                <a:path w="19678" h="20761" extrusionOk="0">
                  <a:moveTo>
                    <a:pt x="16805" y="14688"/>
                  </a:moveTo>
                  <a:cubicBezTo>
                    <a:pt x="20637" y="11328"/>
                    <a:pt x="20637" y="5874"/>
                    <a:pt x="16805" y="2518"/>
                  </a:cubicBezTo>
                  <a:cubicBezTo>
                    <a:pt x="12956" y="-839"/>
                    <a:pt x="6741" y="-839"/>
                    <a:pt x="2891" y="2518"/>
                  </a:cubicBezTo>
                  <a:cubicBezTo>
                    <a:pt x="-963" y="5874"/>
                    <a:pt x="-963" y="11327"/>
                    <a:pt x="2891" y="14688"/>
                  </a:cubicBezTo>
                  <a:lnTo>
                    <a:pt x="3171" y="14946"/>
                  </a:lnTo>
                  <a:lnTo>
                    <a:pt x="9852" y="20761"/>
                  </a:lnTo>
                  <a:lnTo>
                    <a:pt x="16785" y="14703"/>
                  </a:lnTo>
                  <a:cubicBezTo>
                    <a:pt x="16785" y="14703"/>
                    <a:pt x="16805" y="14688"/>
                    <a:pt x="16805" y="14688"/>
                  </a:cubicBezTo>
                  <a:close/>
                </a:path>
              </a:pathLst>
            </a:custGeom>
            <a:solidFill>
              <a:srgbClr val="0095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8" name="Google Shape;2078;p133"/>
            <p:cNvSpPr/>
            <p:nvPr/>
          </p:nvSpPr>
          <p:spPr>
            <a:xfrm>
              <a:off x="13271500" y="11506200"/>
              <a:ext cx="192402" cy="196236"/>
            </a:xfrm>
            <a:custGeom>
              <a:avLst/>
              <a:gdLst/>
              <a:ahLst/>
              <a:cxnLst/>
              <a:rect l="l" t="t" r="r" b="b"/>
              <a:pathLst>
                <a:path w="21600" h="21600" extrusionOk="0">
                  <a:moveTo>
                    <a:pt x="21600" y="21589"/>
                  </a:moveTo>
                  <a:lnTo>
                    <a:pt x="11200" y="21589"/>
                  </a:lnTo>
                  <a:lnTo>
                    <a:pt x="10807" y="21600"/>
                  </a:lnTo>
                  <a:cubicBezTo>
                    <a:pt x="4857" y="21600"/>
                    <a:pt x="0" y="16760"/>
                    <a:pt x="0" y="10797"/>
                  </a:cubicBezTo>
                  <a:cubicBezTo>
                    <a:pt x="0" y="4838"/>
                    <a:pt x="4840" y="0"/>
                    <a:pt x="10789" y="0"/>
                  </a:cubicBezTo>
                  <a:cubicBezTo>
                    <a:pt x="16757" y="0"/>
                    <a:pt x="21600" y="4838"/>
                    <a:pt x="21600" y="10801"/>
                  </a:cubicBezTo>
                  <a:lnTo>
                    <a:pt x="21600" y="21589"/>
                  </a:lnTo>
                  <a:cubicBezTo>
                    <a:pt x="21600" y="21589"/>
                    <a:pt x="21600" y="21589"/>
                    <a:pt x="21600" y="21589"/>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79" name="Google Shape;2079;p133"/>
            <p:cNvSpPr/>
            <p:nvPr/>
          </p:nvSpPr>
          <p:spPr>
            <a:xfrm>
              <a:off x="13284200" y="11518900"/>
              <a:ext cx="168102" cy="171288"/>
            </a:xfrm>
            <a:custGeom>
              <a:avLst/>
              <a:gdLst/>
              <a:ahLst/>
              <a:cxnLst/>
              <a:rect l="l" t="t" r="r" b="b"/>
              <a:pathLst>
                <a:path w="21600" h="21600" extrusionOk="0">
                  <a:moveTo>
                    <a:pt x="21600" y="10798"/>
                  </a:moveTo>
                  <a:cubicBezTo>
                    <a:pt x="21600" y="4830"/>
                    <a:pt x="16779" y="0"/>
                    <a:pt x="10788" y="0"/>
                  </a:cubicBezTo>
                  <a:cubicBezTo>
                    <a:pt x="4840" y="0"/>
                    <a:pt x="0" y="4830"/>
                    <a:pt x="0" y="10790"/>
                  </a:cubicBezTo>
                  <a:cubicBezTo>
                    <a:pt x="0" y="16754"/>
                    <a:pt x="4840" y="21600"/>
                    <a:pt x="10788" y="21600"/>
                  </a:cubicBezTo>
                  <a:lnTo>
                    <a:pt x="11259" y="21588"/>
                  </a:lnTo>
                  <a:lnTo>
                    <a:pt x="21600" y="21588"/>
                  </a:lnTo>
                  <a:cubicBezTo>
                    <a:pt x="21600" y="21588"/>
                    <a:pt x="21600" y="10798"/>
                    <a:pt x="21600" y="10798"/>
                  </a:cubicBezTo>
                  <a:close/>
                </a:path>
              </a:pathLst>
            </a:custGeom>
            <a:solidFill>
              <a:srgbClr val="0095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80" name="Google Shape;2080;p133"/>
            <p:cNvSpPr/>
            <p:nvPr/>
          </p:nvSpPr>
          <p:spPr>
            <a:xfrm>
              <a:off x="13233400" y="11607800"/>
              <a:ext cx="232200" cy="98115"/>
            </a:xfrm>
            <a:custGeom>
              <a:avLst/>
              <a:gdLst/>
              <a:ahLst/>
              <a:cxnLst/>
              <a:rect l="l" t="t" r="r" b="b"/>
              <a:pathLst>
                <a:path w="21600" h="19682" extrusionOk="0">
                  <a:moveTo>
                    <a:pt x="21600" y="19663"/>
                  </a:moveTo>
                  <a:lnTo>
                    <a:pt x="0" y="19682"/>
                  </a:lnTo>
                  <a:cubicBezTo>
                    <a:pt x="0" y="14652"/>
                    <a:pt x="861" y="9610"/>
                    <a:pt x="2629" y="5755"/>
                  </a:cubicBezTo>
                  <a:cubicBezTo>
                    <a:pt x="6104" y="-1918"/>
                    <a:pt x="11779" y="-1918"/>
                    <a:pt x="15270" y="5755"/>
                  </a:cubicBezTo>
                  <a:lnTo>
                    <a:pt x="21600" y="19663"/>
                  </a:lnTo>
                  <a:cubicBezTo>
                    <a:pt x="21600" y="19663"/>
                    <a:pt x="21600" y="19663"/>
                    <a:pt x="21600" y="19663"/>
                  </a:cubicBezTo>
                  <a:close/>
                </a:path>
              </a:pathLst>
            </a:custGeom>
            <a:solidFill>
              <a:srgbClr val="FFFF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81" name="Google Shape;2081;p133"/>
            <p:cNvSpPr/>
            <p:nvPr/>
          </p:nvSpPr>
          <p:spPr>
            <a:xfrm>
              <a:off x="13246098" y="11620499"/>
              <a:ext cx="202650" cy="153272"/>
            </a:xfrm>
            <a:custGeom>
              <a:avLst/>
              <a:gdLst/>
              <a:ahLst/>
              <a:cxnLst/>
              <a:rect l="l" t="t" r="r" b="b"/>
              <a:pathLst>
                <a:path w="20758" h="20484" extrusionOk="0">
                  <a:moveTo>
                    <a:pt x="14675" y="3347"/>
                  </a:moveTo>
                  <a:lnTo>
                    <a:pt x="20758" y="11437"/>
                  </a:lnTo>
                  <a:lnTo>
                    <a:pt x="12680" y="11437"/>
                  </a:lnTo>
                  <a:cubicBezTo>
                    <a:pt x="8314" y="11437"/>
                    <a:pt x="4601" y="15223"/>
                    <a:pt x="3312" y="20484"/>
                  </a:cubicBezTo>
                  <a:cubicBezTo>
                    <a:pt x="3049" y="20181"/>
                    <a:pt x="2770" y="19873"/>
                    <a:pt x="2527" y="19527"/>
                  </a:cubicBezTo>
                  <a:cubicBezTo>
                    <a:pt x="-842" y="15058"/>
                    <a:pt x="-842" y="7828"/>
                    <a:pt x="2527" y="3347"/>
                  </a:cubicBezTo>
                  <a:cubicBezTo>
                    <a:pt x="5861" y="-1116"/>
                    <a:pt x="11324" y="-1116"/>
                    <a:pt x="14675" y="3347"/>
                  </a:cubicBezTo>
                </a:path>
              </a:pathLst>
            </a:custGeom>
            <a:solidFill>
              <a:srgbClr val="0095D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82" name="Google Shape;2082;p133"/>
            <p:cNvSpPr/>
            <p:nvPr/>
          </p:nvSpPr>
          <p:spPr>
            <a:xfrm>
              <a:off x="13284200" y="11531600"/>
              <a:ext cx="261388" cy="168156"/>
            </a:xfrm>
            <a:custGeom>
              <a:avLst/>
              <a:gdLst/>
              <a:ahLst/>
              <a:cxnLst/>
              <a:rect l="l" t="t" r="r" b="b"/>
              <a:pathLst>
                <a:path w="21050" h="21600" extrusionOk="0">
                  <a:moveTo>
                    <a:pt x="15223" y="19345"/>
                  </a:moveTo>
                  <a:lnTo>
                    <a:pt x="15223" y="10604"/>
                  </a:lnTo>
                  <a:cubicBezTo>
                    <a:pt x="15223" y="5568"/>
                    <a:pt x="17317" y="1314"/>
                    <a:pt x="20161" y="9"/>
                  </a:cubicBezTo>
                  <a:cubicBezTo>
                    <a:pt x="21600" y="4202"/>
                    <a:pt x="21329" y="9459"/>
                    <a:pt x="19071" y="13093"/>
                  </a:cubicBezTo>
                  <a:cubicBezTo>
                    <a:pt x="19071" y="13093"/>
                    <a:pt x="15223" y="19345"/>
                    <a:pt x="15223" y="19345"/>
                  </a:cubicBezTo>
                  <a:close/>
                  <a:moveTo>
                    <a:pt x="13287" y="10613"/>
                  </a:moveTo>
                  <a:lnTo>
                    <a:pt x="13282" y="19326"/>
                  </a:lnTo>
                  <a:lnTo>
                    <a:pt x="9482" y="13145"/>
                  </a:lnTo>
                  <a:cubicBezTo>
                    <a:pt x="7293" y="9578"/>
                    <a:pt x="6908" y="4182"/>
                    <a:pt x="8348" y="0"/>
                  </a:cubicBezTo>
                  <a:cubicBezTo>
                    <a:pt x="11189" y="1294"/>
                    <a:pt x="13287" y="5542"/>
                    <a:pt x="13287" y="10589"/>
                  </a:cubicBezTo>
                  <a:lnTo>
                    <a:pt x="13287" y="10612"/>
                  </a:lnTo>
                  <a:cubicBezTo>
                    <a:pt x="13287" y="10612"/>
                    <a:pt x="13287" y="10613"/>
                    <a:pt x="13287" y="10613"/>
                  </a:cubicBezTo>
                  <a:close/>
                  <a:moveTo>
                    <a:pt x="8103" y="15414"/>
                  </a:moveTo>
                  <a:lnTo>
                    <a:pt x="11888" y="21574"/>
                  </a:lnTo>
                  <a:lnTo>
                    <a:pt x="6504" y="21600"/>
                  </a:lnTo>
                  <a:cubicBezTo>
                    <a:pt x="3406" y="21600"/>
                    <a:pt x="793" y="18214"/>
                    <a:pt x="0" y="13591"/>
                  </a:cubicBezTo>
                  <a:cubicBezTo>
                    <a:pt x="2570" y="11248"/>
                    <a:pt x="5936" y="11811"/>
                    <a:pt x="8090" y="15405"/>
                  </a:cubicBezTo>
                  <a:lnTo>
                    <a:pt x="8103" y="15414"/>
                  </a:lnTo>
                  <a:cubicBezTo>
                    <a:pt x="8103" y="15414"/>
                    <a:pt x="8103" y="15414"/>
                    <a:pt x="8103" y="15414"/>
                  </a:cubicBezTo>
                  <a:close/>
                </a:path>
              </a:pathLst>
            </a:custGeom>
            <a:solidFill>
              <a:srgbClr val="0073B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83" name="Google Shape;2083;p133"/>
            <p:cNvSpPr/>
            <p:nvPr/>
          </p:nvSpPr>
          <p:spPr>
            <a:xfrm>
              <a:off x="13487400" y="11620499"/>
              <a:ext cx="147474" cy="73290"/>
            </a:xfrm>
            <a:custGeom>
              <a:avLst/>
              <a:gdLst/>
              <a:ahLst/>
              <a:cxnLst/>
              <a:rect l="l" t="t" r="r" b="b"/>
              <a:pathLst>
                <a:path w="21600" h="19518" extrusionOk="0">
                  <a:moveTo>
                    <a:pt x="0" y="19510"/>
                  </a:moveTo>
                  <a:lnTo>
                    <a:pt x="6905" y="6677"/>
                  </a:lnTo>
                  <a:cubicBezTo>
                    <a:pt x="10756" y="-525"/>
                    <a:pt x="16799" y="-2082"/>
                    <a:pt x="21600" y="2891"/>
                  </a:cubicBezTo>
                  <a:cubicBezTo>
                    <a:pt x="20122" y="12469"/>
                    <a:pt x="15616" y="19351"/>
                    <a:pt x="10070" y="19518"/>
                  </a:cubicBezTo>
                  <a:lnTo>
                    <a:pt x="0" y="19510"/>
                  </a:lnTo>
                  <a:cubicBezTo>
                    <a:pt x="0" y="19510"/>
                    <a:pt x="0" y="19510"/>
                    <a:pt x="0" y="19510"/>
                  </a:cubicBezTo>
                  <a:close/>
                </a:path>
              </a:pathLst>
            </a:custGeom>
            <a:solidFill>
              <a:srgbClr val="FFE36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84" name="Google Shape;2084;p133"/>
            <p:cNvSpPr/>
            <p:nvPr/>
          </p:nvSpPr>
          <p:spPr>
            <a:xfrm>
              <a:off x="13284198" y="11722099"/>
              <a:ext cx="353916" cy="168102"/>
            </a:xfrm>
            <a:custGeom>
              <a:avLst/>
              <a:gdLst/>
              <a:ahLst/>
              <a:cxnLst/>
              <a:rect l="l" t="t" r="r" b="b"/>
              <a:pathLst>
                <a:path w="21600" h="21600" extrusionOk="0">
                  <a:moveTo>
                    <a:pt x="4959" y="3"/>
                  </a:moveTo>
                  <a:lnTo>
                    <a:pt x="9014" y="3"/>
                  </a:lnTo>
                  <a:lnTo>
                    <a:pt x="6139" y="6184"/>
                  </a:lnTo>
                  <a:cubicBezTo>
                    <a:pt x="4484" y="9744"/>
                    <a:pt x="1947" y="10359"/>
                    <a:pt x="0" y="8018"/>
                  </a:cubicBezTo>
                  <a:cubicBezTo>
                    <a:pt x="612" y="3382"/>
                    <a:pt x="2593" y="3"/>
                    <a:pt x="4942" y="3"/>
                  </a:cubicBezTo>
                  <a:cubicBezTo>
                    <a:pt x="4942" y="3"/>
                    <a:pt x="4959" y="3"/>
                    <a:pt x="4959" y="3"/>
                  </a:cubicBezTo>
                  <a:close/>
                  <a:moveTo>
                    <a:pt x="7188" y="8425"/>
                  </a:moveTo>
                  <a:lnTo>
                    <a:pt x="10055" y="2269"/>
                  </a:lnTo>
                  <a:lnTo>
                    <a:pt x="10062" y="11014"/>
                  </a:lnTo>
                  <a:cubicBezTo>
                    <a:pt x="10062" y="16055"/>
                    <a:pt x="8484" y="20292"/>
                    <a:pt x="6330" y="21598"/>
                  </a:cubicBezTo>
                  <a:cubicBezTo>
                    <a:pt x="5239" y="17407"/>
                    <a:pt x="5531" y="11999"/>
                    <a:pt x="7188" y="8441"/>
                  </a:cubicBezTo>
                  <a:lnTo>
                    <a:pt x="7188" y="8425"/>
                  </a:lnTo>
                  <a:cubicBezTo>
                    <a:pt x="7188" y="8425"/>
                    <a:pt x="7188" y="8425"/>
                    <a:pt x="7188" y="8425"/>
                  </a:cubicBezTo>
                  <a:close/>
                  <a:moveTo>
                    <a:pt x="11547" y="10948"/>
                  </a:moveTo>
                  <a:lnTo>
                    <a:pt x="11547" y="2249"/>
                  </a:lnTo>
                  <a:lnTo>
                    <a:pt x="14432" y="8421"/>
                  </a:lnTo>
                  <a:cubicBezTo>
                    <a:pt x="16090" y="11995"/>
                    <a:pt x="16371" y="17417"/>
                    <a:pt x="15281" y="21600"/>
                  </a:cubicBezTo>
                  <a:cubicBezTo>
                    <a:pt x="13127" y="20299"/>
                    <a:pt x="11547" y="16035"/>
                    <a:pt x="11547" y="10991"/>
                  </a:cubicBezTo>
                  <a:lnTo>
                    <a:pt x="11547" y="10948"/>
                  </a:lnTo>
                  <a:cubicBezTo>
                    <a:pt x="11547" y="10948"/>
                    <a:pt x="11547" y="10948"/>
                    <a:pt x="11547" y="10948"/>
                  </a:cubicBezTo>
                  <a:close/>
                  <a:moveTo>
                    <a:pt x="12595" y="0"/>
                  </a:moveTo>
                  <a:lnTo>
                    <a:pt x="16668" y="0"/>
                  </a:lnTo>
                  <a:cubicBezTo>
                    <a:pt x="19017" y="0"/>
                    <a:pt x="20995" y="3367"/>
                    <a:pt x="21600" y="7999"/>
                  </a:cubicBezTo>
                  <a:cubicBezTo>
                    <a:pt x="19640" y="10350"/>
                    <a:pt x="17124" y="9735"/>
                    <a:pt x="15459" y="6172"/>
                  </a:cubicBezTo>
                  <a:cubicBezTo>
                    <a:pt x="15459" y="6172"/>
                    <a:pt x="12595" y="0"/>
                    <a:pt x="12595" y="0"/>
                  </a:cubicBezTo>
                  <a:close/>
                </a:path>
              </a:pathLst>
            </a:custGeom>
            <a:solidFill>
              <a:srgbClr val="56B25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085" name="Google Shape;2085;p133"/>
          <p:cNvGrpSpPr/>
          <p:nvPr/>
        </p:nvGrpSpPr>
        <p:grpSpPr>
          <a:xfrm>
            <a:off x="1216623" y="2412790"/>
            <a:ext cx="780764" cy="68672"/>
            <a:chOff x="3492499" y="6667499"/>
            <a:chExt cx="2021133" cy="177768"/>
          </a:xfrm>
        </p:grpSpPr>
        <p:sp>
          <p:nvSpPr>
            <p:cNvPr id="2086" name="Google Shape;2086;p133"/>
            <p:cNvSpPr/>
            <p:nvPr/>
          </p:nvSpPr>
          <p:spPr>
            <a:xfrm>
              <a:off x="3492499" y="6667499"/>
              <a:ext cx="267300" cy="177390"/>
            </a:xfrm>
            <a:custGeom>
              <a:avLst/>
              <a:gdLst/>
              <a:ahLst/>
              <a:cxnLst/>
              <a:rect l="l" t="t" r="r" b="b"/>
              <a:pathLst>
                <a:path w="21600" h="21600" extrusionOk="0">
                  <a:moveTo>
                    <a:pt x="19208" y="35"/>
                  </a:moveTo>
                  <a:lnTo>
                    <a:pt x="6731" y="35"/>
                  </a:lnTo>
                  <a:lnTo>
                    <a:pt x="8521" y="4741"/>
                  </a:lnTo>
                  <a:lnTo>
                    <a:pt x="9240" y="4741"/>
                  </a:lnTo>
                  <a:lnTo>
                    <a:pt x="9345" y="4744"/>
                  </a:lnTo>
                  <a:lnTo>
                    <a:pt x="17724" y="4745"/>
                  </a:lnTo>
                  <a:cubicBezTo>
                    <a:pt x="17940" y="4745"/>
                    <a:pt x="18466" y="4906"/>
                    <a:pt x="18469" y="5961"/>
                  </a:cubicBezTo>
                  <a:lnTo>
                    <a:pt x="18469" y="15703"/>
                  </a:lnTo>
                  <a:cubicBezTo>
                    <a:pt x="18466" y="16758"/>
                    <a:pt x="17941" y="16919"/>
                    <a:pt x="17724" y="16919"/>
                  </a:cubicBezTo>
                  <a:lnTo>
                    <a:pt x="7160" y="16957"/>
                  </a:lnTo>
                  <a:lnTo>
                    <a:pt x="7155" y="12964"/>
                  </a:lnTo>
                  <a:lnTo>
                    <a:pt x="15850" y="12964"/>
                  </a:lnTo>
                  <a:lnTo>
                    <a:pt x="15850" y="8484"/>
                  </a:lnTo>
                  <a:lnTo>
                    <a:pt x="6966" y="8504"/>
                  </a:lnTo>
                  <a:lnTo>
                    <a:pt x="3611" y="0"/>
                  </a:lnTo>
                  <a:lnTo>
                    <a:pt x="0" y="0"/>
                  </a:lnTo>
                  <a:lnTo>
                    <a:pt x="4048" y="10619"/>
                  </a:lnTo>
                  <a:lnTo>
                    <a:pt x="4044" y="21593"/>
                  </a:lnTo>
                  <a:lnTo>
                    <a:pt x="7063" y="21593"/>
                  </a:lnTo>
                  <a:lnTo>
                    <a:pt x="7063" y="21600"/>
                  </a:lnTo>
                  <a:lnTo>
                    <a:pt x="19402" y="21600"/>
                  </a:lnTo>
                  <a:cubicBezTo>
                    <a:pt x="20792" y="21600"/>
                    <a:pt x="21600" y="19773"/>
                    <a:pt x="21600" y="16122"/>
                  </a:cubicBezTo>
                  <a:lnTo>
                    <a:pt x="21600" y="4762"/>
                  </a:lnTo>
                  <a:cubicBezTo>
                    <a:pt x="21599" y="1626"/>
                    <a:pt x="20791" y="35"/>
                    <a:pt x="19208" y="35"/>
                  </a:cubicBezTo>
                  <a:cubicBezTo>
                    <a:pt x="19208" y="35"/>
                    <a:pt x="19208" y="35"/>
                    <a:pt x="19208" y="35"/>
                  </a:cubicBezTo>
                  <a:close/>
                </a:path>
              </a:pathLst>
            </a:custGeom>
            <a:solidFill>
              <a:srgbClr val="D83835"/>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87" name="Google Shape;2087;p133"/>
            <p:cNvSpPr/>
            <p:nvPr/>
          </p:nvSpPr>
          <p:spPr>
            <a:xfrm>
              <a:off x="3860800" y="6667499"/>
              <a:ext cx="1652832" cy="177768"/>
            </a:xfrm>
            <a:custGeom>
              <a:avLst/>
              <a:gdLst/>
              <a:ahLst/>
              <a:cxnLst/>
              <a:rect l="l" t="t" r="r" b="b"/>
              <a:pathLst>
                <a:path w="21600" h="21600" extrusionOk="0">
                  <a:moveTo>
                    <a:pt x="15695" y="8284"/>
                  </a:moveTo>
                  <a:lnTo>
                    <a:pt x="15695" y="5957"/>
                  </a:lnTo>
                  <a:cubicBezTo>
                    <a:pt x="15698" y="4961"/>
                    <a:pt x="15597" y="4694"/>
                    <a:pt x="15572" y="4694"/>
                  </a:cubicBezTo>
                  <a:lnTo>
                    <a:pt x="14217" y="4694"/>
                  </a:lnTo>
                  <a:cubicBezTo>
                    <a:pt x="14182" y="4694"/>
                    <a:pt x="14097" y="4856"/>
                    <a:pt x="14096" y="5909"/>
                  </a:cubicBezTo>
                  <a:lnTo>
                    <a:pt x="14096" y="8284"/>
                  </a:lnTo>
                  <a:lnTo>
                    <a:pt x="15695" y="8284"/>
                  </a:lnTo>
                  <a:cubicBezTo>
                    <a:pt x="15695" y="8284"/>
                    <a:pt x="15695" y="8284"/>
                    <a:pt x="15695" y="8284"/>
                  </a:cubicBezTo>
                  <a:close/>
                  <a:moveTo>
                    <a:pt x="15698" y="12947"/>
                  </a:moveTo>
                  <a:lnTo>
                    <a:pt x="14096" y="12947"/>
                  </a:lnTo>
                  <a:lnTo>
                    <a:pt x="14096" y="21600"/>
                  </a:lnTo>
                  <a:lnTo>
                    <a:pt x="13594" y="21600"/>
                  </a:lnTo>
                  <a:lnTo>
                    <a:pt x="13594" y="4391"/>
                  </a:lnTo>
                  <a:cubicBezTo>
                    <a:pt x="13594" y="1447"/>
                    <a:pt x="13760" y="0"/>
                    <a:pt x="14076" y="0"/>
                  </a:cubicBezTo>
                  <a:lnTo>
                    <a:pt x="15776" y="0"/>
                  </a:lnTo>
                  <a:cubicBezTo>
                    <a:pt x="16062" y="0"/>
                    <a:pt x="16202" y="1588"/>
                    <a:pt x="16202" y="4717"/>
                  </a:cubicBezTo>
                  <a:lnTo>
                    <a:pt x="16202" y="21599"/>
                  </a:lnTo>
                  <a:lnTo>
                    <a:pt x="15700" y="21599"/>
                  </a:lnTo>
                  <a:lnTo>
                    <a:pt x="15698" y="12947"/>
                  </a:lnTo>
                  <a:cubicBezTo>
                    <a:pt x="15698" y="12947"/>
                    <a:pt x="15698" y="12947"/>
                    <a:pt x="15698" y="12947"/>
                  </a:cubicBezTo>
                  <a:close/>
                  <a:moveTo>
                    <a:pt x="12874" y="7016"/>
                  </a:moveTo>
                  <a:cubicBezTo>
                    <a:pt x="12877" y="8011"/>
                    <a:pt x="12776" y="8278"/>
                    <a:pt x="12751" y="8278"/>
                  </a:cubicBezTo>
                  <a:lnTo>
                    <a:pt x="11340" y="8271"/>
                  </a:lnTo>
                  <a:lnTo>
                    <a:pt x="11340" y="4725"/>
                  </a:lnTo>
                  <a:lnTo>
                    <a:pt x="12751" y="4722"/>
                  </a:lnTo>
                  <a:cubicBezTo>
                    <a:pt x="12776" y="4722"/>
                    <a:pt x="12877" y="4986"/>
                    <a:pt x="12874" y="5983"/>
                  </a:cubicBezTo>
                  <a:cubicBezTo>
                    <a:pt x="12874" y="5983"/>
                    <a:pt x="12874" y="7016"/>
                    <a:pt x="12874" y="7016"/>
                  </a:cubicBezTo>
                  <a:close/>
                  <a:moveTo>
                    <a:pt x="12874" y="15640"/>
                  </a:moveTo>
                  <a:cubicBezTo>
                    <a:pt x="12877" y="16638"/>
                    <a:pt x="12776" y="16903"/>
                    <a:pt x="12751" y="16903"/>
                  </a:cubicBezTo>
                  <a:lnTo>
                    <a:pt x="11340" y="16897"/>
                  </a:lnTo>
                  <a:lnTo>
                    <a:pt x="11340" y="12947"/>
                  </a:lnTo>
                  <a:lnTo>
                    <a:pt x="12751" y="12943"/>
                  </a:lnTo>
                  <a:cubicBezTo>
                    <a:pt x="12776" y="12943"/>
                    <a:pt x="12877" y="13210"/>
                    <a:pt x="12874" y="14207"/>
                  </a:cubicBezTo>
                  <a:cubicBezTo>
                    <a:pt x="12874" y="14207"/>
                    <a:pt x="12874" y="15640"/>
                    <a:pt x="12874" y="15640"/>
                  </a:cubicBezTo>
                  <a:close/>
                  <a:moveTo>
                    <a:pt x="13388" y="4307"/>
                  </a:moveTo>
                  <a:cubicBezTo>
                    <a:pt x="13388" y="1177"/>
                    <a:pt x="13252" y="13"/>
                    <a:pt x="13001" y="42"/>
                  </a:cubicBezTo>
                  <a:lnTo>
                    <a:pt x="10835" y="42"/>
                  </a:lnTo>
                  <a:lnTo>
                    <a:pt x="10835" y="21582"/>
                  </a:lnTo>
                  <a:lnTo>
                    <a:pt x="13001" y="21582"/>
                  </a:lnTo>
                  <a:cubicBezTo>
                    <a:pt x="13252" y="21586"/>
                    <a:pt x="13388" y="20537"/>
                    <a:pt x="13388" y="17409"/>
                  </a:cubicBezTo>
                  <a:lnTo>
                    <a:pt x="13388" y="13674"/>
                  </a:lnTo>
                  <a:cubicBezTo>
                    <a:pt x="13388" y="12463"/>
                    <a:pt x="13363" y="11534"/>
                    <a:pt x="13316" y="10857"/>
                  </a:cubicBezTo>
                  <a:cubicBezTo>
                    <a:pt x="13363" y="10181"/>
                    <a:pt x="13388" y="9252"/>
                    <a:pt x="13388" y="8044"/>
                  </a:cubicBezTo>
                  <a:lnTo>
                    <a:pt x="13388" y="4307"/>
                  </a:lnTo>
                  <a:cubicBezTo>
                    <a:pt x="13388" y="4307"/>
                    <a:pt x="13388" y="4307"/>
                    <a:pt x="13388" y="4307"/>
                  </a:cubicBezTo>
                  <a:close/>
                  <a:moveTo>
                    <a:pt x="2039" y="7016"/>
                  </a:moveTo>
                  <a:cubicBezTo>
                    <a:pt x="2042" y="8011"/>
                    <a:pt x="1941" y="8278"/>
                    <a:pt x="1916" y="8278"/>
                  </a:cubicBezTo>
                  <a:lnTo>
                    <a:pt x="505" y="8271"/>
                  </a:lnTo>
                  <a:lnTo>
                    <a:pt x="505" y="4725"/>
                  </a:lnTo>
                  <a:lnTo>
                    <a:pt x="1916" y="4722"/>
                  </a:lnTo>
                  <a:cubicBezTo>
                    <a:pt x="1941" y="4722"/>
                    <a:pt x="2042" y="4986"/>
                    <a:pt x="2039" y="5983"/>
                  </a:cubicBezTo>
                  <a:cubicBezTo>
                    <a:pt x="2039" y="5983"/>
                    <a:pt x="2039" y="7016"/>
                    <a:pt x="2039" y="7016"/>
                  </a:cubicBezTo>
                  <a:close/>
                  <a:moveTo>
                    <a:pt x="2039" y="15640"/>
                  </a:moveTo>
                  <a:cubicBezTo>
                    <a:pt x="2042" y="16638"/>
                    <a:pt x="1941" y="16903"/>
                    <a:pt x="1916" y="16903"/>
                  </a:cubicBezTo>
                  <a:lnTo>
                    <a:pt x="505" y="16897"/>
                  </a:lnTo>
                  <a:lnTo>
                    <a:pt x="505" y="12947"/>
                  </a:lnTo>
                  <a:lnTo>
                    <a:pt x="1916" y="12943"/>
                  </a:lnTo>
                  <a:cubicBezTo>
                    <a:pt x="1941" y="12943"/>
                    <a:pt x="2042" y="13210"/>
                    <a:pt x="2039" y="14207"/>
                  </a:cubicBezTo>
                  <a:cubicBezTo>
                    <a:pt x="2039" y="14207"/>
                    <a:pt x="2039" y="15640"/>
                    <a:pt x="2039" y="15640"/>
                  </a:cubicBezTo>
                  <a:close/>
                  <a:moveTo>
                    <a:pt x="2554" y="4307"/>
                  </a:moveTo>
                  <a:cubicBezTo>
                    <a:pt x="2554" y="1177"/>
                    <a:pt x="2418" y="13"/>
                    <a:pt x="2167" y="42"/>
                  </a:cubicBezTo>
                  <a:lnTo>
                    <a:pt x="0" y="42"/>
                  </a:lnTo>
                  <a:lnTo>
                    <a:pt x="0" y="21582"/>
                  </a:lnTo>
                  <a:lnTo>
                    <a:pt x="2167" y="21582"/>
                  </a:lnTo>
                  <a:cubicBezTo>
                    <a:pt x="2418" y="21586"/>
                    <a:pt x="2554" y="20537"/>
                    <a:pt x="2554" y="17409"/>
                  </a:cubicBezTo>
                  <a:lnTo>
                    <a:pt x="2554" y="13674"/>
                  </a:lnTo>
                  <a:cubicBezTo>
                    <a:pt x="2554" y="12463"/>
                    <a:pt x="2529" y="11534"/>
                    <a:pt x="2481" y="10857"/>
                  </a:cubicBezTo>
                  <a:cubicBezTo>
                    <a:pt x="2529" y="10181"/>
                    <a:pt x="2554" y="9252"/>
                    <a:pt x="2554" y="8044"/>
                  </a:cubicBezTo>
                  <a:lnTo>
                    <a:pt x="2554" y="4307"/>
                  </a:lnTo>
                  <a:cubicBezTo>
                    <a:pt x="2554" y="4307"/>
                    <a:pt x="2554" y="4307"/>
                    <a:pt x="2554" y="4307"/>
                  </a:cubicBezTo>
                  <a:close/>
                  <a:moveTo>
                    <a:pt x="6106" y="13308"/>
                  </a:moveTo>
                  <a:lnTo>
                    <a:pt x="6106" y="15681"/>
                  </a:lnTo>
                  <a:cubicBezTo>
                    <a:pt x="6106" y="16734"/>
                    <a:pt x="6191" y="16895"/>
                    <a:pt x="6227" y="16895"/>
                  </a:cubicBezTo>
                  <a:lnTo>
                    <a:pt x="8004" y="16889"/>
                  </a:lnTo>
                  <a:lnTo>
                    <a:pt x="8004" y="21565"/>
                  </a:lnTo>
                  <a:lnTo>
                    <a:pt x="5987" y="21565"/>
                  </a:lnTo>
                  <a:cubicBezTo>
                    <a:pt x="5730" y="21565"/>
                    <a:pt x="5599" y="19742"/>
                    <a:pt x="5599" y="16098"/>
                  </a:cubicBezTo>
                  <a:lnTo>
                    <a:pt x="5599" y="4763"/>
                  </a:lnTo>
                  <a:cubicBezTo>
                    <a:pt x="5599" y="1634"/>
                    <a:pt x="5730" y="46"/>
                    <a:pt x="5987" y="46"/>
                  </a:cubicBezTo>
                  <a:lnTo>
                    <a:pt x="8004" y="46"/>
                  </a:lnTo>
                  <a:lnTo>
                    <a:pt x="8004" y="4742"/>
                  </a:lnTo>
                  <a:lnTo>
                    <a:pt x="7599" y="4742"/>
                  </a:lnTo>
                  <a:lnTo>
                    <a:pt x="7582" y="4745"/>
                  </a:lnTo>
                  <a:lnTo>
                    <a:pt x="6227" y="4746"/>
                  </a:lnTo>
                  <a:cubicBezTo>
                    <a:pt x="6191" y="4746"/>
                    <a:pt x="6106" y="4907"/>
                    <a:pt x="6106" y="5960"/>
                  </a:cubicBezTo>
                  <a:lnTo>
                    <a:pt x="6106" y="13308"/>
                  </a:lnTo>
                  <a:cubicBezTo>
                    <a:pt x="6106" y="13308"/>
                    <a:pt x="6106" y="13308"/>
                    <a:pt x="6106" y="13308"/>
                  </a:cubicBezTo>
                  <a:close/>
                  <a:moveTo>
                    <a:pt x="18334" y="16867"/>
                  </a:moveTo>
                  <a:cubicBezTo>
                    <a:pt x="18369" y="16867"/>
                    <a:pt x="18454" y="16705"/>
                    <a:pt x="18454" y="15653"/>
                  </a:cubicBezTo>
                  <a:lnTo>
                    <a:pt x="18454" y="14136"/>
                  </a:lnTo>
                  <a:cubicBezTo>
                    <a:pt x="18454" y="13083"/>
                    <a:pt x="18369" y="12921"/>
                    <a:pt x="18334" y="12921"/>
                  </a:cubicBezTo>
                  <a:lnTo>
                    <a:pt x="16735" y="12921"/>
                  </a:lnTo>
                  <a:cubicBezTo>
                    <a:pt x="16499" y="12921"/>
                    <a:pt x="16396" y="11310"/>
                    <a:pt x="16396" y="8041"/>
                  </a:cubicBezTo>
                  <a:lnTo>
                    <a:pt x="16396" y="4729"/>
                  </a:lnTo>
                  <a:cubicBezTo>
                    <a:pt x="16396" y="1599"/>
                    <a:pt x="16517" y="13"/>
                    <a:pt x="16753" y="13"/>
                  </a:cubicBezTo>
                  <a:lnTo>
                    <a:pt x="18996" y="13"/>
                  </a:lnTo>
                  <a:lnTo>
                    <a:pt x="18699" y="4711"/>
                  </a:lnTo>
                  <a:lnTo>
                    <a:pt x="17018" y="4701"/>
                  </a:lnTo>
                  <a:cubicBezTo>
                    <a:pt x="16984" y="4701"/>
                    <a:pt x="16899" y="4863"/>
                    <a:pt x="16898" y="5915"/>
                  </a:cubicBezTo>
                  <a:lnTo>
                    <a:pt x="16898" y="7088"/>
                  </a:lnTo>
                  <a:cubicBezTo>
                    <a:pt x="16899" y="8140"/>
                    <a:pt x="16983" y="8302"/>
                    <a:pt x="17018" y="8302"/>
                  </a:cubicBezTo>
                  <a:lnTo>
                    <a:pt x="18575" y="8295"/>
                  </a:lnTo>
                  <a:cubicBezTo>
                    <a:pt x="18837" y="8295"/>
                    <a:pt x="18967" y="9722"/>
                    <a:pt x="18967" y="13133"/>
                  </a:cubicBezTo>
                  <a:lnTo>
                    <a:pt x="18967" y="16079"/>
                  </a:lnTo>
                  <a:cubicBezTo>
                    <a:pt x="18967" y="19767"/>
                    <a:pt x="18837" y="21586"/>
                    <a:pt x="18575" y="21586"/>
                  </a:cubicBezTo>
                  <a:lnTo>
                    <a:pt x="16301" y="21586"/>
                  </a:lnTo>
                  <a:lnTo>
                    <a:pt x="16608" y="16874"/>
                  </a:lnTo>
                  <a:lnTo>
                    <a:pt x="18334" y="16867"/>
                  </a:lnTo>
                  <a:cubicBezTo>
                    <a:pt x="18334" y="16867"/>
                    <a:pt x="18334" y="16867"/>
                    <a:pt x="18334" y="16867"/>
                  </a:cubicBezTo>
                  <a:close/>
                  <a:moveTo>
                    <a:pt x="19139" y="21600"/>
                  </a:moveTo>
                  <a:lnTo>
                    <a:pt x="19139" y="1"/>
                  </a:lnTo>
                  <a:lnTo>
                    <a:pt x="21600" y="1"/>
                  </a:lnTo>
                  <a:lnTo>
                    <a:pt x="21600" y="4722"/>
                  </a:lnTo>
                  <a:lnTo>
                    <a:pt x="19637" y="4722"/>
                  </a:lnTo>
                  <a:lnTo>
                    <a:pt x="19637" y="8296"/>
                  </a:lnTo>
                  <a:lnTo>
                    <a:pt x="21600" y="8296"/>
                  </a:lnTo>
                  <a:lnTo>
                    <a:pt x="21600" y="12957"/>
                  </a:lnTo>
                  <a:lnTo>
                    <a:pt x="19637" y="12957"/>
                  </a:lnTo>
                  <a:lnTo>
                    <a:pt x="19637" y="16906"/>
                  </a:lnTo>
                  <a:lnTo>
                    <a:pt x="21600" y="16906"/>
                  </a:lnTo>
                  <a:lnTo>
                    <a:pt x="21600" y="21600"/>
                  </a:lnTo>
                  <a:cubicBezTo>
                    <a:pt x="21600" y="21600"/>
                    <a:pt x="19139" y="21600"/>
                    <a:pt x="19139" y="21600"/>
                  </a:cubicBezTo>
                  <a:close/>
                  <a:moveTo>
                    <a:pt x="8709" y="12949"/>
                  </a:moveTo>
                  <a:lnTo>
                    <a:pt x="8709" y="21565"/>
                  </a:lnTo>
                  <a:lnTo>
                    <a:pt x="8207" y="21565"/>
                  </a:lnTo>
                  <a:lnTo>
                    <a:pt x="8207" y="18"/>
                  </a:lnTo>
                  <a:lnTo>
                    <a:pt x="8709" y="18"/>
                  </a:lnTo>
                  <a:lnTo>
                    <a:pt x="8709" y="8294"/>
                  </a:lnTo>
                  <a:lnTo>
                    <a:pt x="9587" y="8294"/>
                  </a:lnTo>
                  <a:lnTo>
                    <a:pt x="10116" y="11"/>
                  </a:lnTo>
                  <a:lnTo>
                    <a:pt x="10700" y="11"/>
                  </a:lnTo>
                  <a:lnTo>
                    <a:pt x="10045" y="10608"/>
                  </a:lnTo>
                  <a:lnTo>
                    <a:pt x="10700" y="21586"/>
                  </a:lnTo>
                  <a:lnTo>
                    <a:pt x="10120" y="21586"/>
                  </a:lnTo>
                  <a:lnTo>
                    <a:pt x="9582" y="12949"/>
                  </a:lnTo>
                  <a:cubicBezTo>
                    <a:pt x="9582" y="12949"/>
                    <a:pt x="8709" y="12949"/>
                    <a:pt x="8709" y="12949"/>
                  </a:cubicBezTo>
                  <a:close/>
                  <a:moveTo>
                    <a:pt x="4860" y="8284"/>
                  </a:moveTo>
                  <a:lnTo>
                    <a:pt x="4860" y="5957"/>
                  </a:lnTo>
                  <a:cubicBezTo>
                    <a:pt x="4863" y="4961"/>
                    <a:pt x="4762" y="4694"/>
                    <a:pt x="4737" y="4694"/>
                  </a:cubicBezTo>
                  <a:lnTo>
                    <a:pt x="3382" y="4694"/>
                  </a:lnTo>
                  <a:cubicBezTo>
                    <a:pt x="3347" y="4694"/>
                    <a:pt x="3262" y="4856"/>
                    <a:pt x="3262" y="5909"/>
                  </a:cubicBezTo>
                  <a:lnTo>
                    <a:pt x="3262" y="8284"/>
                  </a:lnTo>
                  <a:cubicBezTo>
                    <a:pt x="3262" y="8284"/>
                    <a:pt x="4860" y="8284"/>
                    <a:pt x="4860" y="8284"/>
                  </a:cubicBezTo>
                  <a:close/>
                  <a:moveTo>
                    <a:pt x="4864" y="12947"/>
                  </a:moveTo>
                  <a:lnTo>
                    <a:pt x="3261" y="12947"/>
                  </a:lnTo>
                  <a:lnTo>
                    <a:pt x="3261" y="21600"/>
                  </a:lnTo>
                  <a:lnTo>
                    <a:pt x="2759" y="21600"/>
                  </a:lnTo>
                  <a:lnTo>
                    <a:pt x="2759" y="4391"/>
                  </a:lnTo>
                  <a:cubicBezTo>
                    <a:pt x="2759" y="1447"/>
                    <a:pt x="2925" y="0"/>
                    <a:pt x="3241" y="0"/>
                  </a:cubicBezTo>
                  <a:lnTo>
                    <a:pt x="4941" y="0"/>
                  </a:lnTo>
                  <a:cubicBezTo>
                    <a:pt x="5227" y="0"/>
                    <a:pt x="5368" y="1588"/>
                    <a:pt x="5368" y="4717"/>
                  </a:cubicBezTo>
                  <a:lnTo>
                    <a:pt x="5368" y="21599"/>
                  </a:lnTo>
                  <a:lnTo>
                    <a:pt x="4865" y="21599"/>
                  </a:lnTo>
                  <a:lnTo>
                    <a:pt x="4864" y="12947"/>
                  </a:lnTo>
                  <a:cubicBezTo>
                    <a:pt x="4864" y="12947"/>
                    <a:pt x="4864" y="12947"/>
                    <a:pt x="4864" y="12947"/>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088" name="Google Shape;2088;p133"/>
          <p:cNvGrpSpPr/>
          <p:nvPr/>
        </p:nvGrpSpPr>
        <p:grpSpPr>
          <a:xfrm>
            <a:off x="6711354" y="3467582"/>
            <a:ext cx="608871" cy="124719"/>
            <a:chOff x="17716500" y="9397999"/>
            <a:chExt cx="1576161" cy="322855"/>
          </a:xfrm>
        </p:grpSpPr>
        <p:sp>
          <p:nvSpPr>
            <p:cNvPr id="2089" name="Google Shape;2089;p133"/>
            <p:cNvSpPr/>
            <p:nvPr/>
          </p:nvSpPr>
          <p:spPr>
            <a:xfrm>
              <a:off x="17716500" y="9397999"/>
              <a:ext cx="301860" cy="322855"/>
            </a:xfrm>
            <a:custGeom>
              <a:avLst/>
              <a:gdLst/>
              <a:ahLst/>
              <a:cxnLst/>
              <a:rect l="l" t="t" r="r" b="b"/>
              <a:pathLst>
                <a:path w="21600" h="21470" extrusionOk="0">
                  <a:moveTo>
                    <a:pt x="20069" y="11337"/>
                  </a:moveTo>
                  <a:cubicBezTo>
                    <a:pt x="18164" y="11658"/>
                    <a:pt x="16311" y="11957"/>
                    <a:pt x="14465" y="12278"/>
                  </a:cubicBezTo>
                  <a:cubicBezTo>
                    <a:pt x="14315" y="12306"/>
                    <a:pt x="14150" y="12404"/>
                    <a:pt x="14037" y="12508"/>
                  </a:cubicBezTo>
                  <a:cubicBezTo>
                    <a:pt x="13400" y="13101"/>
                    <a:pt x="12664" y="13191"/>
                    <a:pt x="11802" y="13024"/>
                  </a:cubicBezTo>
                  <a:cubicBezTo>
                    <a:pt x="11164" y="12899"/>
                    <a:pt x="10496" y="12934"/>
                    <a:pt x="9761" y="12892"/>
                  </a:cubicBezTo>
                  <a:cubicBezTo>
                    <a:pt x="10068" y="15262"/>
                    <a:pt x="10354" y="17472"/>
                    <a:pt x="10639" y="19711"/>
                  </a:cubicBezTo>
                  <a:cubicBezTo>
                    <a:pt x="14015" y="19146"/>
                    <a:pt x="17316" y="18588"/>
                    <a:pt x="20655" y="18030"/>
                  </a:cubicBezTo>
                  <a:cubicBezTo>
                    <a:pt x="20460" y="15785"/>
                    <a:pt x="20264" y="13596"/>
                    <a:pt x="20069" y="11337"/>
                  </a:cubicBezTo>
                  <a:close/>
                  <a:moveTo>
                    <a:pt x="10204" y="20268"/>
                  </a:moveTo>
                  <a:cubicBezTo>
                    <a:pt x="10106" y="19683"/>
                    <a:pt x="10024" y="19188"/>
                    <a:pt x="9933" y="18658"/>
                  </a:cubicBezTo>
                  <a:cubicBezTo>
                    <a:pt x="9716" y="18679"/>
                    <a:pt x="9536" y="18693"/>
                    <a:pt x="9356" y="18713"/>
                  </a:cubicBezTo>
                  <a:cubicBezTo>
                    <a:pt x="9228" y="19787"/>
                    <a:pt x="9266" y="20952"/>
                    <a:pt x="7908" y="21335"/>
                  </a:cubicBezTo>
                  <a:cubicBezTo>
                    <a:pt x="7188" y="21537"/>
                    <a:pt x="6377" y="21600"/>
                    <a:pt x="5664" y="20875"/>
                  </a:cubicBezTo>
                  <a:cubicBezTo>
                    <a:pt x="6010" y="20896"/>
                    <a:pt x="6250" y="20903"/>
                    <a:pt x="6482" y="20931"/>
                  </a:cubicBezTo>
                  <a:cubicBezTo>
                    <a:pt x="7810" y="21112"/>
                    <a:pt x="8898" y="20185"/>
                    <a:pt x="8733" y="18944"/>
                  </a:cubicBezTo>
                  <a:cubicBezTo>
                    <a:pt x="8665" y="18414"/>
                    <a:pt x="8478" y="17884"/>
                    <a:pt x="8260" y="17389"/>
                  </a:cubicBezTo>
                  <a:cubicBezTo>
                    <a:pt x="7780" y="16308"/>
                    <a:pt x="6925" y="15674"/>
                    <a:pt x="5574" y="15708"/>
                  </a:cubicBezTo>
                  <a:cubicBezTo>
                    <a:pt x="6977" y="15193"/>
                    <a:pt x="8230" y="15973"/>
                    <a:pt x="9236" y="17967"/>
                  </a:cubicBezTo>
                  <a:cubicBezTo>
                    <a:pt x="9416" y="17947"/>
                    <a:pt x="9611" y="17926"/>
                    <a:pt x="9881" y="17891"/>
                  </a:cubicBezTo>
                  <a:cubicBezTo>
                    <a:pt x="9641" y="16127"/>
                    <a:pt x="9408" y="14398"/>
                    <a:pt x="9168" y="12634"/>
                  </a:cubicBezTo>
                  <a:cubicBezTo>
                    <a:pt x="9633" y="12571"/>
                    <a:pt x="10068" y="12515"/>
                    <a:pt x="10579" y="12452"/>
                  </a:cubicBezTo>
                  <a:cubicBezTo>
                    <a:pt x="10068" y="12055"/>
                    <a:pt x="9596" y="11685"/>
                    <a:pt x="9123" y="11309"/>
                  </a:cubicBezTo>
                  <a:cubicBezTo>
                    <a:pt x="9146" y="11267"/>
                    <a:pt x="9168" y="11232"/>
                    <a:pt x="9191" y="11190"/>
                  </a:cubicBezTo>
                  <a:cubicBezTo>
                    <a:pt x="9363" y="11253"/>
                    <a:pt x="9543" y="11295"/>
                    <a:pt x="9701" y="11372"/>
                  </a:cubicBezTo>
                  <a:cubicBezTo>
                    <a:pt x="10226" y="11609"/>
                    <a:pt x="10729" y="11874"/>
                    <a:pt x="11261" y="12104"/>
                  </a:cubicBezTo>
                  <a:cubicBezTo>
                    <a:pt x="12342" y="12564"/>
                    <a:pt x="13310" y="12376"/>
                    <a:pt x="14172" y="11637"/>
                  </a:cubicBezTo>
                  <a:cubicBezTo>
                    <a:pt x="14345" y="11490"/>
                    <a:pt x="14518" y="11337"/>
                    <a:pt x="14788" y="11107"/>
                  </a:cubicBezTo>
                  <a:cubicBezTo>
                    <a:pt x="14758" y="11365"/>
                    <a:pt x="14743" y="11490"/>
                    <a:pt x="14720" y="11727"/>
                  </a:cubicBezTo>
                  <a:cubicBezTo>
                    <a:pt x="15193" y="11692"/>
                    <a:pt x="15620" y="11658"/>
                    <a:pt x="16101" y="11623"/>
                  </a:cubicBezTo>
                  <a:cubicBezTo>
                    <a:pt x="16626" y="10744"/>
                    <a:pt x="16813" y="9859"/>
                    <a:pt x="16341" y="8924"/>
                  </a:cubicBezTo>
                  <a:cubicBezTo>
                    <a:pt x="16251" y="8750"/>
                    <a:pt x="16146" y="8583"/>
                    <a:pt x="16018" y="8436"/>
                  </a:cubicBezTo>
                  <a:cubicBezTo>
                    <a:pt x="15530" y="7886"/>
                    <a:pt x="15268" y="7300"/>
                    <a:pt x="15170" y="6561"/>
                  </a:cubicBezTo>
                  <a:cubicBezTo>
                    <a:pt x="15095" y="5989"/>
                    <a:pt x="14608" y="5452"/>
                    <a:pt x="14247" y="4929"/>
                  </a:cubicBezTo>
                  <a:cubicBezTo>
                    <a:pt x="14060" y="4664"/>
                    <a:pt x="13767" y="4462"/>
                    <a:pt x="13587" y="4128"/>
                  </a:cubicBezTo>
                  <a:cubicBezTo>
                    <a:pt x="13827" y="4239"/>
                    <a:pt x="14060" y="4351"/>
                    <a:pt x="14375" y="4504"/>
                  </a:cubicBezTo>
                  <a:cubicBezTo>
                    <a:pt x="14217" y="3814"/>
                    <a:pt x="14067" y="3131"/>
                    <a:pt x="13910" y="2454"/>
                  </a:cubicBezTo>
                  <a:cubicBezTo>
                    <a:pt x="13985" y="2433"/>
                    <a:pt x="14060" y="2405"/>
                    <a:pt x="14127" y="2385"/>
                  </a:cubicBezTo>
                  <a:cubicBezTo>
                    <a:pt x="14195" y="2510"/>
                    <a:pt x="14292" y="2636"/>
                    <a:pt x="14330" y="2768"/>
                  </a:cubicBezTo>
                  <a:cubicBezTo>
                    <a:pt x="14540" y="3549"/>
                    <a:pt x="15020" y="4162"/>
                    <a:pt x="15665" y="4664"/>
                  </a:cubicBezTo>
                  <a:cubicBezTo>
                    <a:pt x="15831" y="4790"/>
                    <a:pt x="16048" y="4860"/>
                    <a:pt x="16393" y="5027"/>
                  </a:cubicBezTo>
                  <a:cubicBezTo>
                    <a:pt x="16416" y="4678"/>
                    <a:pt x="16506" y="4427"/>
                    <a:pt x="16438" y="4218"/>
                  </a:cubicBezTo>
                  <a:cubicBezTo>
                    <a:pt x="16093" y="3179"/>
                    <a:pt x="15440" y="2343"/>
                    <a:pt x="14458" y="1743"/>
                  </a:cubicBezTo>
                  <a:cubicBezTo>
                    <a:pt x="13977" y="1450"/>
                    <a:pt x="13415" y="1562"/>
                    <a:pt x="13055" y="1987"/>
                  </a:cubicBezTo>
                  <a:cubicBezTo>
                    <a:pt x="12904" y="2161"/>
                    <a:pt x="12777" y="2357"/>
                    <a:pt x="12619" y="2538"/>
                  </a:cubicBezTo>
                  <a:cubicBezTo>
                    <a:pt x="12252" y="2956"/>
                    <a:pt x="11779" y="3165"/>
                    <a:pt x="11179" y="3110"/>
                  </a:cubicBezTo>
                  <a:cubicBezTo>
                    <a:pt x="10616" y="3054"/>
                    <a:pt x="10061" y="3005"/>
                    <a:pt x="9498" y="2949"/>
                  </a:cubicBezTo>
                  <a:cubicBezTo>
                    <a:pt x="9506" y="2887"/>
                    <a:pt x="9513" y="2817"/>
                    <a:pt x="9521" y="2768"/>
                  </a:cubicBezTo>
                  <a:cubicBezTo>
                    <a:pt x="9041" y="3005"/>
                    <a:pt x="8590" y="3256"/>
                    <a:pt x="8118" y="3451"/>
                  </a:cubicBezTo>
                  <a:cubicBezTo>
                    <a:pt x="7368" y="3765"/>
                    <a:pt x="6812" y="3646"/>
                    <a:pt x="6257" y="3110"/>
                  </a:cubicBezTo>
                  <a:cubicBezTo>
                    <a:pt x="5477" y="2357"/>
                    <a:pt x="5394" y="2343"/>
                    <a:pt x="4367" y="2747"/>
                  </a:cubicBezTo>
                  <a:cubicBezTo>
                    <a:pt x="4126" y="2845"/>
                    <a:pt x="3886" y="2942"/>
                    <a:pt x="3706" y="3096"/>
                  </a:cubicBezTo>
                  <a:cubicBezTo>
                    <a:pt x="3324" y="3479"/>
                    <a:pt x="2949" y="3863"/>
                    <a:pt x="2648" y="4162"/>
                  </a:cubicBezTo>
                  <a:cubicBezTo>
                    <a:pt x="2603" y="4372"/>
                    <a:pt x="2618" y="4518"/>
                    <a:pt x="2543" y="4616"/>
                  </a:cubicBezTo>
                  <a:cubicBezTo>
                    <a:pt x="2251" y="5020"/>
                    <a:pt x="2273" y="5424"/>
                    <a:pt x="2558" y="5794"/>
                  </a:cubicBezTo>
                  <a:cubicBezTo>
                    <a:pt x="2889" y="6212"/>
                    <a:pt x="3226" y="6645"/>
                    <a:pt x="3639" y="6993"/>
                  </a:cubicBezTo>
                  <a:cubicBezTo>
                    <a:pt x="4382" y="7614"/>
                    <a:pt x="4884" y="7663"/>
                    <a:pt x="5514" y="7300"/>
                  </a:cubicBezTo>
                  <a:cubicBezTo>
                    <a:pt x="6190" y="6909"/>
                    <a:pt x="6452" y="6282"/>
                    <a:pt x="6265" y="5480"/>
                  </a:cubicBezTo>
                  <a:cubicBezTo>
                    <a:pt x="6167" y="5069"/>
                    <a:pt x="6062" y="4650"/>
                    <a:pt x="5935" y="4142"/>
                  </a:cubicBezTo>
                  <a:cubicBezTo>
                    <a:pt x="6077" y="4232"/>
                    <a:pt x="6160" y="4253"/>
                    <a:pt x="6175" y="4288"/>
                  </a:cubicBezTo>
                  <a:cubicBezTo>
                    <a:pt x="6415" y="5006"/>
                    <a:pt x="6737" y="5710"/>
                    <a:pt x="6857" y="6442"/>
                  </a:cubicBezTo>
                  <a:cubicBezTo>
                    <a:pt x="7022" y="7474"/>
                    <a:pt x="6385" y="8053"/>
                    <a:pt x="5252" y="8025"/>
                  </a:cubicBezTo>
                  <a:cubicBezTo>
                    <a:pt x="4974" y="8018"/>
                    <a:pt x="4697" y="7948"/>
                    <a:pt x="4321" y="7900"/>
                  </a:cubicBezTo>
                  <a:cubicBezTo>
                    <a:pt x="4404" y="8457"/>
                    <a:pt x="4554" y="8987"/>
                    <a:pt x="4554" y="9517"/>
                  </a:cubicBezTo>
                  <a:cubicBezTo>
                    <a:pt x="4554" y="10375"/>
                    <a:pt x="5244" y="10807"/>
                    <a:pt x="5740" y="11365"/>
                  </a:cubicBezTo>
                  <a:cubicBezTo>
                    <a:pt x="5852" y="11490"/>
                    <a:pt x="6107" y="11511"/>
                    <a:pt x="6190" y="11644"/>
                  </a:cubicBezTo>
                  <a:cubicBezTo>
                    <a:pt x="6647" y="12390"/>
                    <a:pt x="6925" y="13491"/>
                    <a:pt x="6115" y="14279"/>
                  </a:cubicBezTo>
                  <a:cubicBezTo>
                    <a:pt x="5589" y="14795"/>
                    <a:pt x="4959" y="15234"/>
                    <a:pt x="4449" y="15764"/>
                  </a:cubicBezTo>
                  <a:cubicBezTo>
                    <a:pt x="4021" y="16210"/>
                    <a:pt x="3624" y="16705"/>
                    <a:pt x="3339" y="17235"/>
                  </a:cubicBezTo>
                  <a:cubicBezTo>
                    <a:pt x="3084" y="17696"/>
                    <a:pt x="3271" y="18156"/>
                    <a:pt x="3714" y="18497"/>
                  </a:cubicBezTo>
                  <a:cubicBezTo>
                    <a:pt x="4014" y="18734"/>
                    <a:pt x="4307" y="18971"/>
                    <a:pt x="4607" y="19209"/>
                  </a:cubicBezTo>
                  <a:cubicBezTo>
                    <a:pt x="4577" y="19264"/>
                    <a:pt x="4554" y="19313"/>
                    <a:pt x="4524" y="19369"/>
                  </a:cubicBezTo>
                  <a:cubicBezTo>
                    <a:pt x="3819" y="19466"/>
                    <a:pt x="3114" y="19564"/>
                    <a:pt x="2333" y="19669"/>
                  </a:cubicBezTo>
                  <a:cubicBezTo>
                    <a:pt x="1553" y="13777"/>
                    <a:pt x="780" y="7941"/>
                    <a:pt x="0" y="2043"/>
                  </a:cubicBezTo>
                  <a:cubicBezTo>
                    <a:pt x="6362" y="1360"/>
                    <a:pt x="12642" y="683"/>
                    <a:pt x="18982" y="0"/>
                  </a:cubicBezTo>
                  <a:cubicBezTo>
                    <a:pt x="19357" y="3563"/>
                    <a:pt x="19724" y="7070"/>
                    <a:pt x="20092" y="10612"/>
                  </a:cubicBezTo>
                  <a:cubicBezTo>
                    <a:pt x="20287" y="10612"/>
                    <a:pt x="20467" y="10612"/>
                    <a:pt x="20677" y="10612"/>
                  </a:cubicBezTo>
                  <a:cubicBezTo>
                    <a:pt x="20985" y="13408"/>
                    <a:pt x="21292" y="16169"/>
                    <a:pt x="21600" y="19013"/>
                  </a:cubicBezTo>
                  <a:cubicBezTo>
                    <a:pt x="17804" y="19418"/>
                    <a:pt x="14030" y="19836"/>
                    <a:pt x="10204" y="20268"/>
                  </a:cubicBezTo>
                  <a:close/>
                </a:path>
              </a:pathLst>
            </a:custGeom>
            <a:solidFill>
              <a:srgbClr val="7450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0" name="Google Shape;2090;p133"/>
            <p:cNvSpPr/>
            <p:nvPr/>
          </p:nvSpPr>
          <p:spPr>
            <a:xfrm>
              <a:off x="18059400" y="9461500"/>
              <a:ext cx="166729" cy="185558"/>
            </a:xfrm>
            <a:custGeom>
              <a:avLst/>
              <a:gdLst/>
              <a:ahLst/>
              <a:cxnLst/>
              <a:rect l="l" t="t" r="r" b="b"/>
              <a:pathLst>
                <a:path w="21576" h="21427" extrusionOk="0">
                  <a:moveTo>
                    <a:pt x="4545" y="3646"/>
                  </a:moveTo>
                  <a:cubicBezTo>
                    <a:pt x="4545" y="8368"/>
                    <a:pt x="4545" y="13090"/>
                    <a:pt x="4545" y="18030"/>
                  </a:cubicBezTo>
                  <a:cubicBezTo>
                    <a:pt x="7069" y="17909"/>
                    <a:pt x="9552" y="17933"/>
                    <a:pt x="11980" y="17642"/>
                  </a:cubicBezTo>
                  <a:cubicBezTo>
                    <a:pt x="14246" y="17364"/>
                    <a:pt x="15712" y="16008"/>
                    <a:pt x="16471" y="14083"/>
                  </a:cubicBezTo>
                  <a:cubicBezTo>
                    <a:pt x="17245" y="12145"/>
                    <a:pt x="17326" y="10136"/>
                    <a:pt x="16933" y="8150"/>
                  </a:cubicBezTo>
                  <a:cubicBezTo>
                    <a:pt x="16417" y="5510"/>
                    <a:pt x="14803" y="3997"/>
                    <a:pt x="11818" y="3682"/>
                  </a:cubicBezTo>
                  <a:cubicBezTo>
                    <a:pt x="9457" y="3452"/>
                    <a:pt x="7028" y="3646"/>
                    <a:pt x="4545" y="3646"/>
                  </a:cubicBezTo>
                  <a:close/>
                  <a:moveTo>
                    <a:pt x="0" y="21359"/>
                  </a:moveTo>
                  <a:cubicBezTo>
                    <a:pt x="0" y="14216"/>
                    <a:pt x="0" y="7181"/>
                    <a:pt x="0" y="110"/>
                  </a:cubicBezTo>
                  <a:cubicBezTo>
                    <a:pt x="136" y="74"/>
                    <a:pt x="258" y="-11"/>
                    <a:pt x="380" y="2"/>
                  </a:cubicBezTo>
                  <a:cubicBezTo>
                    <a:pt x="4396" y="26"/>
                    <a:pt x="8412" y="-59"/>
                    <a:pt x="12415" y="123"/>
                  </a:cubicBezTo>
                  <a:cubicBezTo>
                    <a:pt x="17068" y="328"/>
                    <a:pt x="20135" y="2653"/>
                    <a:pt x="21207" y="6515"/>
                  </a:cubicBezTo>
                  <a:cubicBezTo>
                    <a:pt x="21437" y="7339"/>
                    <a:pt x="21600" y="8198"/>
                    <a:pt x="21573" y="9034"/>
                  </a:cubicBezTo>
                  <a:cubicBezTo>
                    <a:pt x="21546" y="10693"/>
                    <a:pt x="21559" y="12388"/>
                    <a:pt x="21207" y="14010"/>
                  </a:cubicBezTo>
                  <a:cubicBezTo>
                    <a:pt x="20216" y="18526"/>
                    <a:pt x="17136" y="21020"/>
                    <a:pt x="11926" y="21311"/>
                  </a:cubicBezTo>
                  <a:cubicBezTo>
                    <a:pt x="8005" y="21541"/>
                    <a:pt x="4043" y="21359"/>
                    <a:pt x="0" y="21359"/>
                  </a:cubicBezTo>
                  <a:close/>
                </a:path>
              </a:pathLst>
            </a:custGeom>
            <a:solidFill>
              <a:srgbClr val="734F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1" name="Google Shape;2091;p133"/>
            <p:cNvSpPr/>
            <p:nvPr/>
          </p:nvSpPr>
          <p:spPr>
            <a:xfrm>
              <a:off x="18745200" y="9461499"/>
              <a:ext cx="167296" cy="184821"/>
            </a:xfrm>
            <a:custGeom>
              <a:avLst/>
              <a:gdLst/>
              <a:ahLst/>
              <a:cxnLst/>
              <a:rect l="l" t="t" r="r" b="b"/>
              <a:pathLst>
                <a:path w="21366" h="21379" extrusionOk="0">
                  <a:moveTo>
                    <a:pt x="4486" y="3543"/>
                  </a:moveTo>
                  <a:cubicBezTo>
                    <a:pt x="4486" y="8358"/>
                    <a:pt x="4486" y="13112"/>
                    <a:pt x="4486" y="17781"/>
                  </a:cubicBezTo>
                  <a:cubicBezTo>
                    <a:pt x="6749" y="17781"/>
                    <a:pt x="8932" y="17902"/>
                    <a:pt x="11101" y="17745"/>
                  </a:cubicBezTo>
                  <a:cubicBezTo>
                    <a:pt x="13552" y="17575"/>
                    <a:pt x="15279" y="16326"/>
                    <a:pt x="16150" y="14228"/>
                  </a:cubicBezTo>
                  <a:cubicBezTo>
                    <a:pt x="16886" y="12457"/>
                    <a:pt x="17047" y="10625"/>
                    <a:pt x="16793" y="8758"/>
                  </a:cubicBezTo>
                  <a:cubicBezTo>
                    <a:pt x="16364" y="5665"/>
                    <a:pt x="14703" y="3931"/>
                    <a:pt x="11329" y="3591"/>
                  </a:cubicBezTo>
                  <a:cubicBezTo>
                    <a:pt x="9093" y="3361"/>
                    <a:pt x="6789" y="3543"/>
                    <a:pt x="4486" y="3543"/>
                  </a:cubicBezTo>
                  <a:close/>
                  <a:moveTo>
                    <a:pt x="0" y="21310"/>
                  </a:moveTo>
                  <a:cubicBezTo>
                    <a:pt x="0" y="14191"/>
                    <a:pt x="0" y="7133"/>
                    <a:pt x="0" y="110"/>
                  </a:cubicBezTo>
                  <a:cubicBezTo>
                    <a:pt x="94" y="50"/>
                    <a:pt x="147" y="-11"/>
                    <a:pt x="201" y="1"/>
                  </a:cubicBezTo>
                  <a:cubicBezTo>
                    <a:pt x="4566" y="62"/>
                    <a:pt x="8945" y="-120"/>
                    <a:pt x="13271" y="268"/>
                  </a:cubicBezTo>
                  <a:cubicBezTo>
                    <a:pt x="17663" y="668"/>
                    <a:pt x="20113" y="3070"/>
                    <a:pt x="20997" y="7011"/>
                  </a:cubicBezTo>
                  <a:cubicBezTo>
                    <a:pt x="21600" y="9679"/>
                    <a:pt x="21453" y="12348"/>
                    <a:pt x="20636" y="14955"/>
                  </a:cubicBezTo>
                  <a:cubicBezTo>
                    <a:pt x="19404" y="18921"/>
                    <a:pt x="16364" y="21043"/>
                    <a:pt x="11931" y="21286"/>
                  </a:cubicBezTo>
                  <a:cubicBezTo>
                    <a:pt x="8021" y="21480"/>
                    <a:pt x="4058" y="21310"/>
                    <a:pt x="0" y="21310"/>
                  </a:cubicBezTo>
                  <a:close/>
                </a:path>
              </a:pathLst>
            </a:custGeom>
            <a:solidFill>
              <a:srgbClr val="724E9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2" name="Google Shape;2092;p133"/>
            <p:cNvSpPr/>
            <p:nvPr/>
          </p:nvSpPr>
          <p:spPr>
            <a:xfrm>
              <a:off x="18935698" y="9461500"/>
              <a:ext cx="184790" cy="187655"/>
            </a:xfrm>
            <a:custGeom>
              <a:avLst/>
              <a:gdLst/>
              <a:ahLst/>
              <a:cxnLst/>
              <a:rect l="l" t="t" r="r" b="b"/>
              <a:pathLst>
                <a:path w="21326" h="21373" extrusionOk="0">
                  <a:moveTo>
                    <a:pt x="17087" y="12217"/>
                  </a:moveTo>
                  <a:cubicBezTo>
                    <a:pt x="17196" y="11297"/>
                    <a:pt x="17220" y="10366"/>
                    <a:pt x="17147" y="9447"/>
                  </a:cubicBezTo>
                  <a:cubicBezTo>
                    <a:pt x="17123" y="9196"/>
                    <a:pt x="17111" y="8945"/>
                    <a:pt x="17075" y="8694"/>
                  </a:cubicBezTo>
                  <a:cubicBezTo>
                    <a:pt x="16675" y="5864"/>
                    <a:pt x="15211" y="4073"/>
                    <a:pt x="12803" y="3608"/>
                  </a:cubicBezTo>
                  <a:cubicBezTo>
                    <a:pt x="11738" y="3405"/>
                    <a:pt x="10613" y="3345"/>
                    <a:pt x="9548" y="3452"/>
                  </a:cubicBezTo>
                  <a:cubicBezTo>
                    <a:pt x="6910" y="3727"/>
                    <a:pt x="4804" y="5721"/>
                    <a:pt x="4405" y="8300"/>
                  </a:cubicBezTo>
                  <a:cubicBezTo>
                    <a:pt x="4200" y="9590"/>
                    <a:pt x="4163" y="10939"/>
                    <a:pt x="4320" y="12229"/>
                  </a:cubicBezTo>
                  <a:cubicBezTo>
                    <a:pt x="4780" y="16002"/>
                    <a:pt x="6632" y="17650"/>
                    <a:pt x="10468" y="17888"/>
                  </a:cubicBezTo>
                  <a:cubicBezTo>
                    <a:pt x="14001" y="18115"/>
                    <a:pt x="16288" y="16396"/>
                    <a:pt x="16978" y="12981"/>
                  </a:cubicBezTo>
                  <a:cubicBezTo>
                    <a:pt x="17014" y="12730"/>
                    <a:pt x="17051" y="12467"/>
                    <a:pt x="17087" y="12217"/>
                  </a:cubicBezTo>
                  <a:close/>
                  <a:moveTo>
                    <a:pt x="21177" y="8193"/>
                  </a:moveTo>
                  <a:cubicBezTo>
                    <a:pt x="21419" y="10127"/>
                    <a:pt x="21371" y="12085"/>
                    <a:pt x="20995" y="14008"/>
                  </a:cubicBezTo>
                  <a:cubicBezTo>
                    <a:pt x="20923" y="14366"/>
                    <a:pt x="20850" y="14724"/>
                    <a:pt x="20741" y="15082"/>
                  </a:cubicBezTo>
                  <a:cubicBezTo>
                    <a:pt x="19931" y="18067"/>
                    <a:pt x="17922" y="19978"/>
                    <a:pt x="14909" y="20814"/>
                  </a:cubicBezTo>
                  <a:cubicBezTo>
                    <a:pt x="12319" y="21530"/>
                    <a:pt x="9693" y="21554"/>
                    <a:pt x="7079" y="20909"/>
                  </a:cubicBezTo>
                  <a:cubicBezTo>
                    <a:pt x="3558" y="20038"/>
                    <a:pt x="1477" y="17745"/>
                    <a:pt x="545" y="14354"/>
                  </a:cubicBezTo>
                  <a:cubicBezTo>
                    <a:pt x="-108" y="11942"/>
                    <a:pt x="-181" y="9506"/>
                    <a:pt x="363" y="7070"/>
                  </a:cubicBezTo>
                  <a:cubicBezTo>
                    <a:pt x="1307" y="2891"/>
                    <a:pt x="4333" y="348"/>
                    <a:pt x="8895" y="50"/>
                  </a:cubicBezTo>
                  <a:cubicBezTo>
                    <a:pt x="10456" y="-46"/>
                    <a:pt x="12053" y="-10"/>
                    <a:pt x="13602" y="205"/>
                  </a:cubicBezTo>
                  <a:cubicBezTo>
                    <a:pt x="17692" y="766"/>
                    <a:pt x="20378" y="3429"/>
                    <a:pt x="21056" y="7452"/>
                  </a:cubicBezTo>
                  <a:cubicBezTo>
                    <a:pt x="21116" y="7691"/>
                    <a:pt x="21141" y="7942"/>
                    <a:pt x="21177" y="8193"/>
                  </a:cubicBezTo>
                  <a:close/>
                </a:path>
              </a:pathLst>
            </a:custGeom>
            <a:solidFill>
              <a:srgbClr val="724E9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3" name="Google Shape;2093;p133"/>
            <p:cNvSpPr/>
            <p:nvPr/>
          </p:nvSpPr>
          <p:spPr>
            <a:xfrm>
              <a:off x="19138898" y="9461499"/>
              <a:ext cx="153762" cy="188343"/>
            </a:xfrm>
            <a:custGeom>
              <a:avLst/>
              <a:gdLst/>
              <a:ahLst/>
              <a:cxnLst/>
              <a:rect l="l" t="t" r="r" b="b"/>
              <a:pathLst>
                <a:path w="21393" h="21091" extrusionOk="0">
                  <a:moveTo>
                    <a:pt x="21379" y="9447"/>
                  </a:moveTo>
                  <a:cubicBezTo>
                    <a:pt x="21379" y="12945"/>
                    <a:pt x="21379" y="16444"/>
                    <a:pt x="21379" y="20012"/>
                  </a:cubicBezTo>
                  <a:cubicBezTo>
                    <a:pt x="18359" y="20987"/>
                    <a:pt x="15224" y="21245"/>
                    <a:pt x="12030" y="21010"/>
                  </a:cubicBezTo>
                  <a:cubicBezTo>
                    <a:pt x="10484" y="20893"/>
                    <a:pt x="8909" y="20658"/>
                    <a:pt x="7421" y="20271"/>
                  </a:cubicBezTo>
                  <a:cubicBezTo>
                    <a:pt x="3920" y="19355"/>
                    <a:pt x="1733" y="17371"/>
                    <a:pt x="726" y="14542"/>
                  </a:cubicBezTo>
                  <a:cubicBezTo>
                    <a:pt x="-119" y="12182"/>
                    <a:pt x="-207" y="9776"/>
                    <a:pt x="362" y="7369"/>
                  </a:cubicBezTo>
                  <a:cubicBezTo>
                    <a:pt x="1179" y="3941"/>
                    <a:pt x="3673" y="1641"/>
                    <a:pt x="7858" y="678"/>
                  </a:cubicBezTo>
                  <a:cubicBezTo>
                    <a:pt x="12380" y="-355"/>
                    <a:pt x="16886" y="-167"/>
                    <a:pt x="21393" y="971"/>
                  </a:cubicBezTo>
                  <a:cubicBezTo>
                    <a:pt x="21393" y="2157"/>
                    <a:pt x="21393" y="3284"/>
                    <a:pt x="21393" y="4505"/>
                  </a:cubicBezTo>
                  <a:cubicBezTo>
                    <a:pt x="18914" y="3718"/>
                    <a:pt x="16420" y="3331"/>
                    <a:pt x="13838" y="3413"/>
                  </a:cubicBezTo>
                  <a:cubicBezTo>
                    <a:pt x="12963" y="3437"/>
                    <a:pt x="12073" y="3495"/>
                    <a:pt x="11227" y="3636"/>
                  </a:cubicBezTo>
                  <a:cubicBezTo>
                    <a:pt x="7406" y="4258"/>
                    <a:pt x="5233" y="6289"/>
                    <a:pt x="5102" y="9435"/>
                  </a:cubicBezTo>
                  <a:cubicBezTo>
                    <a:pt x="5058" y="10492"/>
                    <a:pt x="5116" y="11560"/>
                    <a:pt x="5321" y="12605"/>
                  </a:cubicBezTo>
                  <a:cubicBezTo>
                    <a:pt x="5904" y="15422"/>
                    <a:pt x="8165" y="17207"/>
                    <a:pt x="11680" y="17547"/>
                  </a:cubicBezTo>
                  <a:cubicBezTo>
                    <a:pt x="13284" y="17700"/>
                    <a:pt x="14932" y="17571"/>
                    <a:pt x="16711" y="17571"/>
                  </a:cubicBezTo>
                  <a:cubicBezTo>
                    <a:pt x="16711" y="16561"/>
                    <a:pt x="16711" y="15775"/>
                    <a:pt x="16711" y="14988"/>
                  </a:cubicBezTo>
                  <a:cubicBezTo>
                    <a:pt x="16711" y="14225"/>
                    <a:pt x="16711" y="13462"/>
                    <a:pt x="16711" y="12605"/>
                  </a:cubicBezTo>
                  <a:cubicBezTo>
                    <a:pt x="15209" y="12605"/>
                    <a:pt x="13765" y="12605"/>
                    <a:pt x="12117" y="12605"/>
                  </a:cubicBezTo>
                  <a:cubicBezTo>
                    <a:pt x="12701" y="11361"/>
                    <a:pt x="13226" y="10245"/>
                    <a:pt x="13765" y="9095"/>
                  </a:cubicBezTo>
                  <a:cubicBezTo>
                    <a:pt x="16245" y="9095"/>
                    <a:pt x="18695" y="9095"/>
                    <a:pt x="21145" y="9107"/>
                  </a:cubicBezTo>
                  <a:cubicBezTo>
                    <a:pt x="21218" y="9107"/>
                    <a:pt x="21291" y="9201"/>
                    <a:pt x="21364" y="9259"/>
                  </a:cubicBezTo>
                  <a:cubicBezTo>
                    <a:pt x="21320" y="9295"/>
                    <a:pt x="21276" y="9318"/>
                    <a:pt x="21233" y="9353"/>
                  </a:cubicBezTo>
                  <a:cubicBezTo>
                    <a:pt x="21291" y="9388"/>
                    <a:pt x="21335" y="9412"/>
                    <a:pt x="21379" y="9447"/>
                  </a:cubicBezTo>
                  <a:close/>
                </a:path>
              </a:pathLst>
            </a:custGeom>
            <a:solidFill>
              <a:srgbClr val="724E9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4" name="Google Shape;2094;p133"/>
            <p:cNvSpPr/>
            <p:nvPr/>
          </p:nvSpPr>
          <p:spPr>
            <a:xfrm>
              <a:off x="18224500" y="9461500"/>
              <a:ext cx="196182" cy="184626"/>
            </a:xfrm>
            <a:custGeom>
              <a:avLst/>
              <a:gdLst/>
              <a:ahLst/>
              <a:cxnLst/>
              <a:rect l="l" t="t" r="r" b="b"/>
              <a:pathLst>
                <a:path w="21600" h="21600" extrusionOk="0">
                  <a:moveTo>
                    <a:pt x="14916" y="15737"/>
                  </a:moveTo>
                  <a:cubicBezTo>
                    <a:pt x="12768" y="15737"/>
                    <a:pt x="10656" y="15737"/>
                    <a:pt x="8381" y="15737"/>
                  </a:cubicBezTo>
                  <a:cubicBezTo>
                    <a:pt x="8832" y="14523"/>
                    <a:pt x="9247" y="13406"/>
                    <a:pt x="9698" y="12217"/>
                  </a:cubicBezTo>
                  <a:cubicBezTo>
                    <a:pt x="11060" y="12217"/>
                    <a:pt x="12410" y="12217"/>
                    <a:pt x="13900" y="12217"/>
                  </a:cubicBezTo>
                  <a:cubicBezTo>
                    <a:pt x="12792" y="9518"/>
                    <a:pt x="11741" y="6942"/>
                    <a:pt x="10609" y="4195"/>
                  </a:cubicBezTo>
                  <a:cubicBezTo>
                    <a:pt x="8335" y="10119"/>
                    <a:pt x="6130" y="15847"/>
                    <a:pt x="3925" y="21600"/>
                  </a:cubicBezTo>
                  <a:cubicBezTo>
                    <a:pt x="2632" y="21600"/>
                    <a:pt x="1374" y="21600"/>
                    <a:pt x="0" y="21600"/>
                  </a:cubicBezTo>
                  <a:cubicBezTo>
                    <a:pt x="2909" y="14351"/>
                    <a:pt x="5772" y="7175"/>
                    <a:pt x="8647" y="0"/>
                  </a:cubicBezTo>
                  <a:cubicBezTo>
                    <a:pt x="10032" y="0"/>
                    <a:pt x="11360" y="0"/>
                    <a:pt x="12757" y="0"/>
                  </a:cubicBezTo>
                  <a:cubicBezTo>
                    <a:pt x="15689" y="7175"/>
                    <a:pt x="18621" y="14351"/>
                    <a:pt x="21600" y="21600"/>
                  </a:cubicBezTo>
                  <a:cubicBezTo>
                    <a:pt x="20168" y="21600"/>
                    <a:pt x="18852" y="21600"/>
                    <a:pt x="17490" y="21600"/>
                  </a:cubicBezTo>
                  <a:cubicBezTo>
                    <a:pt x="16636" y="19650"/>
                    <a:pt x="15782" y="17700"/>
                    <a:pt x="14916" y="15737"/>
                  </a:cubicBezTo>
                  <a:close/>
                </a:path>
              </a:pathLst>
            </a:custGeom>
            <a:solidFill>
              <a:srgbClr val="724E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5" name="Google Shape;2095;p133"/>
            <p:cNvSpPr/>
            <p:nvPr/>
          </p:nvSpPr>
          <p:spPr>
            <a:xfrm>
              <a:off x="18529300" y="9461500"/>
              <a:ext cx="196236" cy="184734"/>
            </a:xfrm>
            <a:custGeom>
              <a:avLst/>
              <a:gdLst/>
              <a:ahLst/>
              <a:cxnLst/>
              <a:rect l="l" t="t" r="r" b="b"/>
              <a:pathLst>
                <a:path w="21600" h="21600" extrusionOk="0">
                  <a:moveTo>
                    <a:pt x="8665" y="0"/>
                  </a:moveTo>
                  <a:cubicBezTo>
                    <a:pt x="10050" y="0"/>
                    <a:pt x="11377" y="0"/>
                    <a:pt x="12773" y="0"/>
                  </a:cubicBezTo>
                  <a:cubicBezTo>
                    <a:pt x="15704" y="7159"/>
                    <a:pt x="18635" y="14331"/>
                    <a:pt x="21600" y="21588"/>
                  </a:cubicBezTo>
                  <a:cubicBezTo>
                    <a:pt x="20158" y="21588"/>
                    <a:pt x="18865" y="21588"/>
                    <a:pt x="17492" y="21588"/>
                  </a:cubicBezTo>
                  <a:cubicBezTo>
                    <a:pt x="16662" y="19675"/>
                    <a:pt x="15808" y="17738"/>
                    <a:pt x="14919" y="15728"/>
                  </a:cubicBezTo>
                  <a:cubicBezTo>
                    <a:pt x="12785" y="15728"/>
                    <a:pt x="10650" y="15728"/>
                    <a:pt x="8400" y="15728"/>
                  </a:cubicBezTo>
                  <a:cubicBezTo>
                    <a:pt x="8850" y="14502"/>
                    <a:pt x="9254" y="13399"/>
                    <a:pt x="9681" y="12247"/>
                  </a:cubicBezTo>
                  <a:cubicBezTo>
                    <a:pt x="11065" y="12247"/>
                    <a:pt x="12415" y="12247"/>
                    <a:pt x="13915" y="12247"/>
                  </a:cubicBezTo>
                  <a:cubicBezTo>
                    <a:pt x="12808" y="9550"/>
                    <a:pt x="11758" y="6975"/>
                    <a:pt x="10615" y="4193"/>
                  </a:cubicBezTo>
                  <a:cubicBezTo>
                    <a:pt x="8342" y="10101"/>
                    <a:pt x="6138" y="15851"/>
                    <a:pt x="3923" y="21600"/>
                  </a:cubicBezTo>
                  <a:cubicBezTo>
                    <a:pt x="2631" y="21600"/>
                    <a:pt x="1396" y="21600"/>
                    <a:pt x="0" y="21600"/>
                  </a:cubicBezTo>
                  <a:cubicBezTo>
                    <a:pt x="2931" y="14343"/>
                    <a:pt x="5792" y="7184"/>
                    <a:pt x="8665" y="0"/>
                  </a:cubicBezTo>
                  <a:close/>
                </a:path>
              </a:pathLst>
            </a:custGeom>
            <a:solidFill>
              <a:srgbClr val="724E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6" name="Google Shape;2096;p133"/>
            <p:cNvSpPr/>
            <p:nvPr/>
          </p:nvSpPr>
          <p:spPr>
            <a:xfrm>
              <a:off x="18402298" y="9461500"/>
              <a:ext cx="139968" cy="184626"/>
            </a:xfrm>
            <a:custGeom>
              <a:avLst/>
              <a:gdLst/>
              <a:ahLst/>
              <a:cxnLst/>
              <a:rect l="l" t="t" r="r" b="b"/>
              <a:pathLst>
                <a:path w="21600" h="21600" extrusionOk="0">
                  <a:moveTo>
                    <a:pt x="13494" y="21600"/>
                  </a:moveTo>
                  <a:cubicBezTo>
                    <a:pt x="11617" y="21600"/>
                    <a:pt x="9967" y="21600"/>
                    <a:pt x="8171" y="21600"/>
                  </a:cubicBezTo>
                  <a:cubicBezTo>
                    <a:pt x="8171" y="15590"/>
                    <a:pt x="8171" y="9604"/>
                    <a:pt x="8171" y="3520"/>
                  </a:cubicBezTo>
                  <a:cubicBezTo>
                    <a:pt x="5388" y="3520"/>
                    <a:pt x="2734" y="3520"/>
                    <a:pt x="0" y="3520"/>
                  </a:cubicBezTo>
                  <a:cubicBezTo>
                    <a:pt x="0" y="2294"/>
                    <a:pt x="0" y="1177"/>
                    <a:pt x="0" y="0"/>
                  </a:cubicBezTo>
                  <a:cubicBezTo>
                    <a:pt x="7184" y="0"/>
                    <a:pt x="14351" y="0"/>
                    <a:pt x="21600" y="0"/>
                  </a:cubicBezTo>
                  <a:cubicBezTo>
                    <a:pt x="21600" y="1128"/>
                    <a:pt x="21600" y="2245"/>
                    <a:pt x="21600" y="3471"/>
                  </a:cubicBezTo>
                  <a:cubicBezTo>
                    <a:pt x="18930" y="3471"/>
                    <a:pt x="16277" y="3471"/>
                    <a:pt x="13478" y="3471"/>
                  </a:cubicBezTo>
                  <a:cubicBezTo>
                    <a:pt x="13494" y="9567"/>
                    <a:pt x="13494" y="15541"/>
                    <a:pt x="13494" y="21600"/>
                  </a:cubicBezTo>
                  <a:close/>
                </a:path>
              </a:pathLst>
            </a:custGeom>
            <a:solidFill>
              <a:srgbClr val="734F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7" name="Google Shape;2097;p133"/>
            <p:cNvSpPr/>
            <p:nvPr/>
          </p:nvSpPr>
          <p:spPr>
            <a:xfrm>
              <a:off x="17843500" y="9486899"/>
              <a:ext cx="29100" cy="27441"/>
            </a:xfrm>
            <a:custGeom>
              <a:avLst/>
              <a:gdLst/>
              <a:ahLst/>
              <a:cxnLst/>
              <a:rect l="l" t="t" r="r" b="b"/>
              <a:pathLst>
                <a:path w="20457" h="20632" extrusionOk="0">
                  <a:moveTo>
                    <a:pt x="18835" y="293"/>
                  </a:moveTo>
                  <a:cubicBezTo>
                    <a:pt x="19425" y="5575"/>
                    <a:pt x="19941" y="10699"/>
                    <a:pt x="20457" y="15666"/>
                  </a:cubicBezTo>
                  <a:cubicBezTo>
                    <a:pt x="14412" y="17636"/>
                    <a:pt x="9842" y="19055"/>
                    <a:pt x="4976" y="20632"/>
                  </a:cubicBezTo>
                  <a:cubicBezTo>
                    <a:pt x="996" y="17558"/>
                    <a:pt x="-1143" y="13616"/>
                    <a:pt x="627" y="8097"/>
                  </a:cubicBezTo>
                  <a:cubicBezTo>
                    <a:pt x="2691" y="1870"/>
                    <a:pt x="8957" y="-968"/>
                    <a:pt x="18835" y="293"/>
                  </a:cubicBezTo>
                  <a:close/>
                </a:path>
              </a:pathLst>
            </a:custGeom>
            <a:solidFill>
              <a:srgbClr val="7653A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8" name="Google Shape;2098;p133"/>
            <p:cNvSpPr/>
            <p:nvPr/>
          </p:nvSpPr>
          <p:spPr>
            <a:xfrm>
              <a:off x="17906998" y="9524999"/>
              <a:ext cx="32878" cy="22865"/>
            </a:xfrm>
            <a:custGeom>
              <a:avLst/>
              <a:gdLst/>
              <a:ahLst/>
              <a:cxnLst/>
              <a:rect l="l" t="t" r="r" b="b"/>
              <a:pathLst>
                <a:path w="19926" h="21025" extrusionOk="0">
                  <a:moveTo>
                    <a:pt x="0" y="5496"/>
                  </a:moveTo>
                  <a:cubicBezTo>
                    <a:pt x="6480" y="3568"/>
                    <a:pt x="12643" y="1832"/>
                    <a:pt x="18805" y="0"/>
                  </a:cubicBezTo>
                  <a:cubicBezTo>
                    <a:pt x="21600" y="8871"/>
                    <a:pt x="18615" y="14368"/>
                    <a:pt x="15883" y="18803"/>
                  </a:cubicBezTo>
                  <a:cubicBezTo>
                    <a:pt x="14549" y="21021"/>
                    <a:pt x="10737" y="21600"/>
                    <a:pt x="8640" y="20442"/>
                  </a:cubicBezTo>
                  <a:cubicBezTo>
                    <a:pt x="4892" y="18417"/>
                    <a:pt x="318" y="16393"/>
                    <a:pt x="0" y="5496"/>
                  </a:cubicBezTo>
                  <a:close/>
                </a:path>
              </a:pathLst>
            </a:custGeom>
            <a:solidFill>
              <a:srgbClr val="7754A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099" name="Google Shape;2099;p133"/>
            <p:cNvSpPr/>
            <p:nvPr/>
          </p:nvSpPr>
          <p:spPr>
            <a:xfrm>
              <a:off x="17906998" y="9474199"/>
              <a:ext cx="18069" cy="20591"/>
            </a:xfrm>
            <a:custGeom>
              <a:avLst/>
              <a:gdLst/>
              <a:ahLst/>
              <a:cxnLst/>
              <a:rect l="l" t="t" r="r" b="b"/>
              <a:pathLst>
                <a:path w="18822" h="19199" extrusionOk="0">
                  <a:moveTo>
                    <a:pt x="18775" y="19199"/>
                  </a:moveTo>
                  <a:cubicBezTo>
                    <a:pt x="14957" y="19199"/>
                    <a:pt x="11793" y="19199"/>
                    <a:pt x="8412" y="19199"/>
                  </a:cubicBezTo>
                  <a:cubicBezTo>
                    <a:pt x="2303" y="14117"/>
                    <a:pt x="-2170" y="8741"/>
                    <a:pt x="1103" y="825"/>
                  </a:cubicBezTo>
                  <a:cubicBezTo>
                    <a:pt x="13103" y="-2401"/>
                    <a:pt x="19430" y="3854"/>
                    <a:pt x="18775" y="19199"/>
                  </a:cubicBezTo>
                  <a:close/>
                </a:path>
              </a:pathLst>
            </a:custGeom>
            <a:solidFill>
              <a:srgbClr val="7A59A4"/>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0" name="Google Shape;2100;p133"/>
            <p:cNvSpPr/>
            <p:nvPr/>
          </p:nvSpPr>
          <p:spPr>
            <a:xfrm>
              <a:off x="19291298" y="9537699"/>
              <a:ext cx="1026" cy="1674"/>
            </a:xfrm>
            <a:custGeom>
              <a:avLst/>
              <a:gdLst/>
              <a:ahLst/>
              <a:cxnLst/>
              <a:rect l="l" t="t" r="r" b="b"/>
              <a:pathLst>
                <a:path w="21600" h="21600" extrusionOk="0">
                  <a:moveTo>
                    <a:pt x="21600" y="21600"/>
                  </a:moveTo>
                  <a:cubicBezTo>
                    <a:pt x="15123" y="18905"/>
                    <a:pt x="8646" y="14852"/>
                    <a:pt x="0" y="10800"/>
                  </a:cubicBezTo>
                  <a:cubicBezTo>
                    <a:pt x="6477" y="6757"/>
                    <a:pt x="12954" y="4052"/>
                    <a:pt x="19430" y="0"/>
                  </a:cubicBezTo>
                  <a:cubicBezTo>
                    <a:pt x="19430" y="6748"/>
                    <a:pt x="21600" y="13505"/>
                    <a:pt x="21600" y="21600"/>
                  </a:cubicBezTo>
                  <a:close/>
                </a:path>
              </a:pathLst>
            </a:custGeom>
            <a:solidFill>
              <a:srgbClr val="673F9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1" name="Google Shape;2101;p133"/>
            <p:cNvSpPr/>
            <p:nvPr/>
          </p:nvSpPr>
          <p:spPr>
            <a:xfrm>
              <a:off x="17881598" y="9575800"/>
              <a:ext cx="126414" cy="99090"/>
            </a:xfrm>
            <a:custGeom>
              <a:avLst/>
              <a:gdLst/>
              <a:ahLst/>
              <a:cxnLst/>
              <a:rect l="l" t="t" r="r" b="b"/>
              <a:pathLst>
                <a:path w="21600" h="21600" extrusionOk="0">
                  <a:moveTo>
                    <a:pt x="215" y="21600"/>
                  </a:moveTo>
                  <a:cubicBezTo>
                    <a:pt x="126" y="20617"/>
                    <a:pt x="72" y="19886"/>
                    <a:pt x="0" y="19154"/>
                  </a:cubicBezTo>
                  <a:cubicBezTo>
                    <a:pt x="1290" y="16640"/>
                    <a:pt x="2579" y="14149"/>
                    <a:pt x="3923" y="11520"/>
                  </a:cubicBezTo>
                  <a:cubicBezTo>
                    <a:pt x="5373" y="12046"/>
                    <a:pt x="6824" y="12549"/>
                    <a:pt x="8382" y="13097"/>
                  </a:cubicBezTo>
                  <a:cubicBezTo>
                    <a:pt x="9654" y="10423"/>
                    <a:pt x="10890" y="7794"/>
                    <a:pt x="12233" y="4983"/>
                  </a:cubicBezTo>
                  <a:cubicBezTo>
                    <a:pt x="13719" y="6240"/>
                    <a:pt x="15170" y="7451"/>
                    <a:pt x="16800" y="8800"/>
                  </a:cubicBezTo>
                  <a:cubicBezTo>
                    <a:pt x="17928" y="5806"/>
                    <a:pt x="19021" y="2903"/>
                    <a:pt x="20113" y="0"/>
                  </a:cubicBezTo>
                  <a:cubicBezTo>
                    <a:pt x="20203" y="23"/>
                    <a:pt x="20292" y="23"/>
                    <a:pt x="20382" y="46"/>
                  </a:cubicBezTo>
                  <a:cubicBezTo>
                    <a:pt x="20776" y="5486"/>
                    <a:pt x="21188" y="10926"/>
                    <a:pt x="21600" y="16549"/>
                  </a:cubicBezTo>
                  <a:cubicBezTo>
                    <a:pt x="14454" y="18240"/>
                    <a:pt x="7433" y="19886"/>
                    <a:pt x="215" y="21600"/>
                  </a:cubicBezTo>
                  <a:close/>
                </a:path>
              </a:pathLst>
            </a:custGeom>
            <a:solidFill>
              <a:srgbClr val="734F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102" name="Google Shape;2102;p133"/>
          <p:cNvGrpSpPr/>
          <p:nvPr/>
        </p:nvGrpSpPr>
        <p:grpSpPr>
          <a:xfrm>
            <a:off x="7461974" y="3482300"/>
            <a:ext cx="603439" cy="106010"/>
            <a:chOff x="19659600" y="9436099"/>
            <a:chExt cx="1562100" cy="274423"/>
          </a:xfrm>
        </p:grpSpPr>
        <p:sp>
          <p:nvSpPr>
            <p:cNvPr id="2103" name="Google Shape;2103;p133"/>
            <p:cNvSpPr/>
            <p:nvPr/>
          </p:nvSpPr>
          <p:spPr>
            <a:xfrm>
              <a:off x="21082000" y="9486900"/>
              <a:ext cx="138280" cy="170718"/>
            </a:xfrm>
            <a:custGeom>
              <a:avLst/>
              <a:gdLst/>
              <a:ahLst/>
              <a:cxnLst/>
              <a:rect l="l" t="t" r="r" b="b"/>
              <a:pathLst>
                <a:path w="21581" h="21447" extrusionOk="0">
                  <a:moveTo>
                    <a:pt x="3512" y="9053"/>
                  </a:moveTo>
                  <a:cubicBezTo>
                    <a:pt x="8344" y="9053"/>
                    <a:pt x="13104" y="9053"/>
                    <a:pt x="17921" y="9053"/>
                  </a:cubicBezTo>
                  <a:cubicBezTo>
                    <a:pt x="18107" y="6786"/>
                    <a:pt x="18222" y="4554"/>
                    <a:pt x="15477" y="3311"/>
                  </a:cubicBezTo>
                  <a:cubicBezTo>
                    <a:pt x="12289" y="1872"/>
                    <a:pt x="8887" y="1884"/>
                    <a:pt x="5756" y="3414"/>
                  </a:cubicBezTo>
                  <a:cubicBezTo>
                    <a:pt x="3126" y="4692"/>
                    <a:pt x="3312" y="6890"/>
                    <a:pt x="3512" y="9053"/>
                  </a:cubicBezTo>
                  <a:close/>
                  <a:moveTo>
                    <a:pt x="21581" y="11401"/>
                  </a:moveTo>
                  <a:cubicBezTo>
                    <a:pt x="20981" y="11470"/>
                    <a:pt x="20366" y="11608"/>
                    <a:pt x="19766" y="11619"/>
                  </a:cubicBezTo>
                  <a:cubicBezTo>
                    <a:pt x="14390" y="11631"/>
                    <a:pt x="9016" y="11631"/>
                    <a:pt x="3669" y="11631"/>
                  </a:cubicBezTo>
                  <a:cubicBezTo>
                    <a:pt x="2511" y="16096"/>
                    <a:pt x="4798" y="18547"/>
                    <a:pt x="10345" y="18743"/>
                  </a:cubicBezTo>
                  <a:cubicBezTo>
                    <a:pt x="12990" y="18835"/>
                    <a:pt x="15649" y="18754"/>
                    <a:pt x="18379" y="18754"/>
                  </a:cubicBezTo>
                  <a:cubicBezTo>
                    <a:pt x="18379" y="19629"/>
                    <a:pt x="18379" y="20365"/>
                    <a:pt x="18379" y="21447"/>
                  </a:cubicBezTo>
                  <a:cubicBezTo>
                    <a:pt x="14419" y="21251"/>
                    <a:pt x="10416" y="21320"/>
                    <a:pt x="6542" y="20768"/>
                  </a:cubicBezTo>
                  <a:cubicBezTo>
                    <a:pt x="2440" y="20181"/>
                    <a:pt x="95" y="17465"/>
                    <a:pt x="24" y="14094"/>
                  </a:cubicBezTo>
                  <a:cubicBezTo>
                    <a:pt x="-19" y="11953"/>
                    <a:pt x="10" y="9813"/>
                    <a:pt x="10" y="7661"/>
                  </a:cubicBezTo>
                  <a:cubicBezTo>
                    <a:pt x="10" y="3334"/>
                    <a:pt x="2626" y="641"/>
                    <a:pt x="7958" y="100"/>
                  </a:cubicBezTo>
                  <a:cubicBezTo>
                    <a:pt x="10459" y="-153"/>
                    <a:pt x="13147" y="100"/>
                    <a:pt x="15634" y="561"/>
                  </a:cubicBezTo>
                  <a:cubicBezTo>
                    <a:pt x="18236" y="1032"/>
                    <a:pt x="19994" y="2574"/>
                    <a:pt x="20895" y="4669"/>
                  </a:cubicBezTo>
                  <a:cubicBezTo>
                    <a:pt x="21023" y="4980"/>
                    <a:pt x="21352" y="5244"/>
                    <a:pt x="21581" y="5532"/>
                  </a:cubicBezTo>
                  <a:cubicBezTo>
                    <a:pt x="21581" y="5716"/>
                    <a:pt x="21581" y="5900"/>
                    <a:pt x="21581" y="6096"/>
                  </a:cubicBezTo>
                  <a:cubicBezTo>
                    <a:pt x="21581" y="7776"/>
                    <a:pt x="21581" y="9456"/>
                    <a:pt x="21581" y="11136"/>
                  </a:cubicBezTo>
                  <a:cubicBezTo>
                    <a:pt x="21581" y="11217"/>
                    <a:pt x="21581" y="11309"/>
                    <a:pt x="21581" y="11401"/>
                  </a:cubicBezTo>
                  <a:close/>
                </a:path>
              </a:pathLst>
            </a:custGeom>
            <a:solidFill>
              <a:srgbClr val="2B2B2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4" name="Google Shape;2104;p133"/>
            <p:cNvSpPr/>
            <p:nvPr/>
          </p:nvSpPr>
          <p:spPr>
            <a:xfrm>
              <a:off x="21221700" y="9537700"/>
              <a:ext cx="0" cy="40200"/>
            </a:xfrm>
            <a:prstGeom prst="ellipse">
              <a:avLst/>
            </a:prstGeom>
            <a:solidFill>
              <a:srgbClr val="6B6B6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5" name="Google Shape;2105;p133"/>
            <p:cNvSpPr/>
            <p:nvPr/>
          </p:nvSpPr>
          <p:spPr>
            <a:xfrm>
              <a:off x="19824700" y="9461499"/>
              <a:ext cx="109043" cy="245322"/>
            </a:xfrm>
            <a:custGeom>
              <a:avLst/>
              <a:gdLst/>
              <a:ahLst/>
              <a:cxnLst/>
              <a:rect l="l" t="t" r="r" b="b"/>
              <a:pathLst>
                <a:path w="21582" h="21600" extrusionOk="0">
                  <a:moveTo>
                    <a:pt x="5259" y="14333"/>
                  </a:moveTo>
                  <a:cubicBezTo>
                    <a:pt x="5477" y="11792"/>
                    <a:pt x="5749" y="9251"/>
                    <a:pt x="5858" y="6703"/>
                  </a:cubicBezTo>
                  <a:cubicBezTo>
                    <a:pt x="5876" y="6065"/>
                    <a:pt x="6239" y="5614"/>
                    <a:pt x="7291" y="5178"/>
                  </a:cubicBezTo>
                  <a:cubicBezTo>
                    <a:pt x="11335" y="3517"/>
                    <a:pt x="15289" y="1823"/>
                    <a:pt x="19605" y="0"/>
                  </a:cubicBezTo>
                  <a:cubicBezTo>
                    <a:pt x="20004" y="1484"/>
                    <a:pt x="20476" y="2783"/>
                    <a:pt x="20675" y="4097"/>
                  </a:cubicBezTo>
                  <a:cubicBezTo>
                    <a:pt x="21092" y="6832"/>
                    <a:pt x="21491" y="9574"/>
                    <a:pt x="21582" y="12308"/>
                  </a:cubicBezTo>
                  <a:cubicBezTo>
                    <a:pt x="21600" y="13002"/>
                    <a:pt x="20748" y="13865"/>
                    <a:pt x="19641" y="14357"/>
                  </a:cubicBezTo>
                  <a:cubicBezTo>
                    <a:pt x="14744" y="16559"/>
                    <a:pt x="9666" y="18696"/>
                    <a:pt x="4480" y="20769"/>
                  </a:cubicBezTo>
                  <a:cubicBezTo>
                    <a:pt x="3337" y="21221"/>
                    <a:pt x="1523" y="21334"/>
                    <a:pt x="0" y="21600"/>
                  </a:cubicBezTo>
                  <a:cubicBezTo>
                    <a:pt x="344" y="21447"/>
                    <a:pt x="689" y="21293"/>
                    <a:pt x="1034" y="21140"/>
                  </a:cubicBezTo>
                  <a:cubicBezTo>
                    <a:pt x="1886" y="20608"/>
                    <a:pt x="3210" y="20116"/>
                    <a:pt x="3482" y="19527"/>
                  </a:cubicBezTo>
                  <a:cubicBezTo>
                    <a:pt x="4316" y="17817"/>
                    <a:pt x="4697" y="16067"/>
                    <a:pt x="5259" y="14333"/>
                  </a:cubicBezTo>
                  <a:close/>
                </a:path>
              </a:pathLst>
            </a:custGeom>
            <a:solidFill>
              <a:srgbClr val="85C63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6" name="Google Shape;2106;p133"/>
            <p:cNvSpPr/>
            <p:nvPr/>
          </p:nvSpPr>
          <p:spPr>
            <a:xfrm>
              <a:off x="19659600" y="9436099"/>
              <a:ext cx="251964" cy="104569"/>
            </a:xfrm>
            <a:custGeom>
              <a:avLst/>
              <a:gdLst/>
              <a:ahLst/>
              <a:cxnLst/>
              <a:rect l="l" t="t" r="r" b="b"/>
              <a:pathLst>
                <a:path w="21600" h="21472" extrusionOk="0">
                  <a:moveTo>
                    <a:pt x="0" y="21472"/>
                  </a:moveTo>
                  <a:cubicBezTo>
                    <a:pt x="220" y="20117"/>
                    <a:pt x="283" y="18386"/>
                    <a:pt x="675" y="17446"/>
                  </a:cubicBezTo>
                  <a:cubicBezTo>
                    <a:pt x="2977" y="11989"/>
                    <a:pt x="5333" y="6627"/>
                    <a:pt x="7745" y="1434"/>
                  </a:cubicBezTo>
                  <a:cubicBezTo>
                    <a:pt x="8185" y="493"/>
                    <a:pt x="8978" y="-128"/>
                    <a:pt x="9559" y="22"/>
                  </a:cubicBezTo>
                  <a:cubicBezTo>
                    <a:pt x="13345" y="1020"/>
                    <a:pt x="17123" y="2299"/>
                    <a:pt x="20909" y="3466"/>
                  </a:cubicBezTo>
                  <a:cubicBezTo>
                    <a:pt x="21027" y="3503"/>
                    <a:pt x="21144" y="3579"/>
                    <a:pt x="21600" y="3823"/>
                  </a:cubicBezTo>
                  <a:cubicBezTo>
                    <a:pt x="21121" y="4745"/>
                    <a:pt x="20791" y="5291"/>
                    <a:pt x="20500" y="5930"/>
                  </a:cubicBezTo>
                  <a:cubicBezTo>
                    <a:pt x="19157" y="8960"/>
                    <a:pt x="17775" y="11895"/>
                    <a:pt x="16502" y="15075"/>
                  </a:cubicBezTo>
                  <a:cubicBezTo>
                    <a:pt x="15811" y="16806"/>
                    <a:pt x="15112" y="17182"/>
                    <a:pt x="14154" y="17069"/>
                  </a:cubicBezTo>
                  <a:cubicBezTo>
                    <a:pt x="11845" y="16825"/>
                    <a:pt x="9520" y="16975"/>
                    <a:pt x="7203" y="16956"/>
                  </a:cubicBezTo>
                  <a:cubicBezTo>
                    <a:pt x="5451" y="17333"/>
                    <a:pt x="3700" y="17558"/>
                    <a:pt x="1964" y="18161"/>
                  </a:cubicBezTo>
                  <a:cubicBezTo>
                    <a:pt x="1437" y="18349"/>
                    <a:pt x="982" y="19515"/>
                    <a:pt x="487" y="20249"/>
                  </a:cubicBezTo>
                  <a:lnTo>
                    <a:pt x="495" y="20230"/>
                  </a:lnTo>
                  <a:cubicBezTo>
                    <a:pt x="401" y="20569"/>
                    <a:pt x="306" y="20926"/>
                    <a:pt x="212" y="21265"/>
                  </a:cubicBezTo>
                  <a:cubicBezTo>
                    <a:pt x="134" y="21359"/>
                    <a:pt x="71" y="21416"/>
                    <a:pt x="0" y="21472"/>
                  </a:cubicBezTo>
                  <a:close/>
                </a:path>
              </a:pathLst>
            </a:custGeom>
            <a:solidFill>
              <a:srgbClr val="C0DE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7" name="Google Shape;2107;p133"/>
            <p:cNvSpPr/>
            <p:nvPr/>
          </p:nvSpPr>
          <p:spPr>
            <a:xfrm>
              <a:off x="19964400" y="9436099"/>
              <a:ext cx="137109" cy="221902"/>
            </a:xfrm>
            <a:custGeom>
              <a:avLst/>
              <a:gdLst/>
              <a:ahLst/>
              <a:cxnLst/>
              <a:rect l="l" t="t" r="r" b="b"/>
              <a:pathLst>
                <a:path w="21592" h="21591" extrusionOk="0">
                  <a:moveTo>
                    <a:pt x="18071" y="7096"/>
                  </a:moveTo>
                  <a:cubicBezTo>
                    <a:pt x="14767" y="7096"/>
                    <a:pt x="11492" y="6936"/>
                    <a:pt x="8274" y="7141"/>
                  </a:cubicBezTo>
                  <a:cubicBezTo>
                    <a:pt x="5259" y="7337"/>
                    <a:pt x="3513" y="8817"/>
                    <a:pt x="3484" y="10697"/>
                  </a:cubicBezTo>
                  <a:cubicBezTo>
                    <a:pt x="3441" y="12391"/>
                    <a:pt x="3455" y="14085"/>
                    <a:pt x="3484" y="15788"/>
                  </a:cubicBezTo>
                  <a:cubicBezTo>
                    <a:pt x="3513" y="17972"/>
                    <a:pt x="5547" y="19407"/>
                    <a:pt x="9068" y="19603"/>
                  </a:cubicBezTo>
                  <a:cubicBezTo>
                    <a:pt x="10915" y="19710"/>
                    <a:pt x="12805" y="19692"/>
                    <a:pt x="14666" y="19630"/>
                  </a:cubicBezTo>
                  <a:cubicBezTo>
                    <a:pt x="16917" y="19559"/>
                    <a:pt x="17985" y="19015"/>
                    <a:pt x="18028" y="17642"/>
                  </a:cubicBezTo>
                  <a:cubicBezTo>
                    <a:pt x="18158" y="14121"/>
                    <a:pt x="18071" y="10599"/>
                    <a:pt x="18071" y="7096"/>
                  </a:cubicBezTo>
                  <a:close/>
                  <a:moveTo>
                    <a:pt x="18172" y="4965"/>
                  </a:moveTo>
                  <a:cubicBezTo>
                    <a:pt x="18172" y="3245"/>
                    <a:pt x="18172" y="1658"/>
                    <a:pt x="18172" y="0"/>
                  </a:cubicBezTo>
                  <a:cubicBezTo>
                    <a:pt x="19269" y="0"/>
                    <a:pt x="20279" y="0"/>
                    <a:pt x="21592" y="0"/>
                  </a:cubicBezTo>
                  <a:cubicBezTo>
                    <a:pt x="21592" y="348"/>
                    <a:pt x="21592" y="722"/>
                    <a:pt x="21592" y="1096"/>
                  </a:cubicBezTo>
                  <a:cubicBezTo>
                    <a:pt x="21592" y="6329"/>
                    <a:pt x="21592" y="11562"/>
                    <a:pt x="21592" y="16786"/>
                  </a:cubicBezTo>
                  <a:cubicBezTo>
                    <a:pt x="21592" y="20218"/>
                    <a:pt x="19457" y="21600"/>
                    <a:pt x="13873" y="21591"/>
                  </a:cubicBezTo>
                  <a:cubicBezTo>
                    <a:pt x="11333" y="21582"/>
                    <a:pt x="8693" y="21538"/>
                    <a:pt x="6254" y="21145"/>
                  </a:cubicBezTo>
                  <a:cubicBezTo>
                    <a:pt x="2171" y="20495"/>
                    <a:pt x="35" y="18542"/>
                    <a:pt x="6" y="15930"/>
                  </a:cubicBezTo>
                  <a:cubicBezTo>
                    <a:pt x="-8" y="14344"/>
                    <a:pt x="6" y="12757"/>
                    <a:pt x="6" y="11170"/>
                  </a:cubicBezTo>
                  <a:cubicBezTo>
                    <a:pt x="6" y="7506"/>
                    <a:pt x="3296" y="5304"/>
                    <a:pt x="9255" y="5081"/>
                  </a:cubicBezTo>
                  <a:cubicBezTo>
                    <a:pt x="11751" y="4983"/>
                    <a:pt x="14277" y="5037"/>
                    <a:pt x="16787" y="5019"/>
                  </a:cubicBezTo>
                  <a:cubicBezTo>
                    <a:pt x="17191" y="5019"/>
                    <a:pt x="17581" y="4992"/>
                    <a:pt x="18172" y="4965"/>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8" name="Google Shape;2108;p133"/>
            <p:cNvSpPr/>
            <p:nvPr/>
          </p:nvSpPr>
          <p:spPr>
            <a:xfrm>
              <a:off x="20789898" y="9486900"/>
              <a:ext cx="137341" cy="171721"/>
            </a:xfrm>
            <a:custGeom>
              <a:avLst/>
              <a:gdLst/>
              <a:ahLst/>
              <a:cxnLst/>
              <a:rect l="l" t="t" r="r" b="b"/>
              <a:pathLst>
                <a:path w="21586" h="21573" extrusionOk="0">
                  <a:moveTo>
                    <a:pt x="18000" y="11899"/>
                  </a:moveTo>
                  <a:cubicBezTo>
                    <a:pt x="14198" y="11899"/>
                    <a:pt x="10426" y="11818"/>
                    <a:pt x="6667" y="11933"/>
                  </a:cubicBezTo>
                  <a:cubicBezTo>
                    <a:pt x="4608" y="11991"/>
                    <a:pt x="3686" y="12912"/>
                    <a:pt x="3542" y="14557"/>
                  </a:cubicBezTo>
                  <a:cubicBezTo>
                    <a:pt x="3485" y="15248"/>
                    <a:pt x="3485" y="15950"/>
                    <a:pt x="3571" y="16640"/>
                  </a:cubicBezTo>
                  <a:cubicBezTo>
                    <a:pt x="3758" y="18010"/>
                    <a:pt x="4738" y="18919"/>
                    <a:pt x="6480" y="18976"/>
                  </a:cubicBezTo>
                  <a:cubicBezTo>
                    <a:pt x="9317" y="19068"/>
                    <a:pt x="12168" y="19068"/>
                    <a:pt x="15019" y="18988"/>
                  </a:cubicBezTo>
                  <a:cubicBezTo>
                    <a:pt x="16733" y="18942"/>
                    <a:pt x="17885" y="18136"/>
                    <a:pt x="17971" y="16721"/>
                  </a:cubicBezTo>
                  <a:cubicBezTo>
                    <a:pt x="18072" y="15144"/>
                    <a:pt x="18000" y="13568"/>
                    <a:pt x="18000" y="11899"/>
                  </a:cubicBezTo>
                  <a:close/>
                  <a:moveTo>
                    <a:pt x="3067" y="2635"/>
                  </a:moveTo>
                  <a:cubicBezTo>
                    <a:pt x="3067" y="1715"/>
                    <a:pt x="3067" y="990"/>
                    <a:pt x="3067" y="0"/>
                  </a:cubicBezTo>
                  <a:cubicBezTo>
                    <a:pt x="6912" y="161"/>
                    <a:pt x="10728" y="92"/>
                    <a:pt x="14429" y="552"/>
                  </a:cubicBezTo>
                  <a:cubicBezTo>
                    <a:pt x="18922" y="1105"/>
                    <a:pt x="21485" y="3798"/>
                    <a:pt x="21542" y="7434"/>
                  </a:cubicBezTo>
                  <a:cubicBezTo>
                    <a:pt x="21600" y="10276"/>
                    <a:pt x="21600" y="13119"/>
                    <a:pt x="21542" y="15950"/>
                  </a:cubicBezTo>
                  <a:cubicBezTo>
                    <a:pt x="21470" y="19655"/>
                    <a:pt x="19325" y="21393"/>
                    <a:pt x="14659" y="21519"/>
                  </a:cubicBezTo>
                  <a:cubicBezTo>
                    <a:pt x="11866" y="21600"/>
                    <a:pt x="9058" y="21589"/>
                    <a:pt x="6278" y="21496"/>
                  </a:cubicBezTo>
                  <a:cubicBezTo>
                    <a:pt x="2520" y="21370"/>
                    <a:pt x="418" y="19678"/>
                    <a:pt x="72" y="16686"/>
                  </a:cubicBezTo>
                  <a:cubicBezTo>
                    <a:pt x="29" y="16272"/>
                    <a:pt x="0" y="15846"/>
                    <a:pt x="0" y="15432"/>
                  </a:cubicBezTo>
                  <a:cubicBezTo>
                    <a:pt x="0" y="11209"/>
                    <a:pt x="2261" y="9390"/>
                    <a:pt x="7546" y="9390"/>
                  </a:cubicBezTo>
                  <a:cubicBezTo>
                    <a:pt x="10930" y="9390"/>
                    <a:pt x="14299" y="9379"/>
                    <a:pt x="17683" y="9367"/>
                  </a:cubicBezTo>
                  <a:cubicBezTo>
                    <a:pt x="17784" y="9367"/>
                    <a:pt x="17885" y="9298"/>
                    <a:pt x="17986" y="9252"/>
                  </a:cubicBezTo>
                  <a:cubicBezTo>
                    <a:pt x="18720" y="5006"/>
                    <a:pt x="16430" y="2785"/>
                    <a:pt x="11059" y="2647"/>
                  </a:cubicBezTo>
                  <a:cubicBezTo>
                    <a:pt x="8467" y="2578"/>
                    <a:pt x="5847" y="2635"/>
                    <a:pt x="3067" y="2635"/>
                  </a:cubicBezTo>
                  <a:close/>
                </a:path>
              </a:pathLst>
            </a:custGeom>
            <a:solidFill>
              <a:srgbClr val="2B2B2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09" name="Google Shape;2109;p133"/>
            <p:cNvSpPr/>
            <p:nvPr/>
          </p:nvSpPr>
          <p:spPr>
            <a:xfrm>
              <a:off x="20434298" y="9486899"/>
              <a:ext cx="136925" cy="172416"/>
            </a:xfrm>
            <a:custGeom>
              <a:avLst/>
              <a:gdLst/>
              <a:ahLst/>
              <a:cxnLst/>
              <a:rect l="l" t="t" r="r" b="b"/>
              <a:pathLst>
                <a:path w="21580" h="21579" extrusionOk="0">
                  <a:moveTo>
                    <a:pt x="18039" y="11901"/>
                  </a:moveTo>
                  <a:cubicBezTo>
                    <a:pt x="14198" y="11901"/>
                    <a:pt x="10589" y="11820"/>
                    <a:pt x="6979" y="11924"/>
                  </a:cubicBezTo>
                  <a:cubicBezTo>
                    <a:pt x="4525" y="11992"/>
                    <a:pt x="3586" y="12910"/>
                    <a:pt x="3485" y="14859"/>
                  </a:cubicBezTo>
                  <a:cubicBezTo>
                    <a:pt x="3456" y="15409"/>
                    <a:pt x="3456" y="15971"/>
                    <a:pt x="3529" y="16521"/>
                  </a:cubicBezTo>
                  <a:cubicBezTo>
                    <a:pt x="3731" y="18080"/>
                    <a:pt x="4684" y="18917"/>
                    <a:pt x="6662" y="18986"/>
                  </a:cubicBezTo>
                  <a:cubicBezTo>
                    <a:pt x="9405" y="19078"/>
                    <a:pt x="12148" y="19078"/>
                    <a:pt x="14892" y="18986"/>
                  </a:cubicBezTo>
                  <a:cubicBezTo>
                    <a:pt x="16884" y="18917"/>
                    <a:pt x="17924" y="18080"/>
                    <a:pt x="18025" y="16544"/>
                  </a:cubicBezTo>
                  <a:cubicBezTo>
                    <a:pt x="18126" y="15042"/>
                    <a:pt x="18039" y="13506"/>
                    <a:pt x="18039" y="11901"/>
                  </a:cubicBezTo>
                  <a:close/>
                  <a:moveTo>
                    <a:pt x="17909" y="9436"/>
                  </a:moveTo>
                  <a:cubicBezTo>
                    <a:pt x="18631" y="4941"/>
                    <a:pt x="16436" y="2843"/>
                    <a:pt x="11007" y="2717"/>
                  </a:cubicBezTo>
                  <a:cubicBezTo>
                    <a:pt x="8394" y="2660"/>
                    <a:pt x="5766" y="2706"/>
                    <a:pt x="3052" y="2706"/>
                  </a:cubicBezTo>
                  <a:cubicBezTo>
                    <a:pt x="3052" y="1869"/>
                    <a:pt x="3052" y="1147"/>
                    <a:pt x="3052" y="0"/>
                  </a:cubicBezTo>
                  <a:cubicBezTo>
                    <a:pt x="7152" y="252"/>
                    <a:pt x="11311" y="206"/>
                    <a:pt x="15310" y="848"/>
                  </a:cubicBezTo>
                  <a:cubicBezTo>
                    <a:pt x="19367" y="1490"/>
                    <a:pt x="21504" y="4104"/>
                    <a:pt x="21548" y="7395"/>
                  </a:cubicBezTo>
                  <a:cubicBezTo>
                    <a:pt x="21591" y="10273"/>
                    <a:pt x="21591" y="13150"/>
                    <a:pt x="21548" y="16028"/>
                  </a:cubicBezTo>
                  <a:cubicBezTo>
                    <a:pt x="21490" y="19628"/>
                    <a:pt x="19324" y="21394"/>
                    <a:pt x="14747" y="21520"/>
                  </a:cubicBezTo>
                  <a:cubicBezTo>
                    <a:pt x="11946" y="21600"/>
                    <a:pt x="9131" y="21600"/>
                    <a:pt x="6330" y="21508"/>
                  </a:cubicBezTo>
                  <a:cubicBezTo>
                    <a:pt x="2388" y="21371"/>
                    <a:pt x="251" y="19617"/>
                    <a:pt x="34" y="16487"/>
                  </a:cubicBezTo>
                  <a:cubicBezTo>
                    <a:pt x="-9" y="15890"/>
                    <a:pt x="-9" y="15283"/>
                    <a:pt x="20" y="14675"/>
                  </a:cubicBezTo>
                  <a:cubicBezTo>
                    <a:pt x="193" y="11270"/>
                    <a:pt x="2460" y="9504"/>
                    <a:pt x="6763" y="9436"/>
                  </a:cubicBezTo>
                  <a:cubicBezTo>
                    <a:pt x="8640" y="9401"/>
                    <a:pt x="10502" y="9436"/>
                    <a:pt x="12379" y="9436"/>
                  </a:cubicBezTo>
                  <a:cubicBezTo>
                    <a:pt x="14198" y="9436"/>
                    <a:pt x="16003" y="9436"/>
                    <a:pt x="17909" y="9436"/>
                  </a:cubicBezTo>
                  <a:close/>
                </a:path>
              </a:pathLst>
            </a:custGeom>
            <a:solidFill>
              <a:srgbClr val="2C2C2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0" name="Google Shape;2110;p133"/>
            <p:cNvSpPr/>
            <p:nvPr/>
          </p:nvSpPr>
          <p:spPr>
            <a:xfrm>
              <a:off x="19659600" y="9537700"/>
              <a:ext cx="81927" cy="148392"/>
            </a:xfrm>
            <a:custGeom>
              <a:avLst/>
              <a:gdLst/>
              <a:ahLst/>
              <a:cxnLst/>
              <a:rect l="l" t="t" r="r" b="b"/>
              <a:pathLst>
                <a:path w="21363" h="21600" extrusionOk="0">
                  <a:moveTo>
                    <a:pt x="26" y="1120"/>
                  </a:moveTo>
                  <a:cubicBezTo>
                    <a:pt x="241" y="1080"/>
                    <a:pt x="432" y="1040"/>
                    <a:pt x="647" y="1000"/>
                  </a:cubicBezTo>
                  <a:cubicBezTo>
                    <a:pt x="934" y="760"/>
                    <a:pt x="1221" y="507"/>
                    <a:pt x="1507" y="267"/>
                  </a:cubicBezTo>
                  <a:lnTo>
                    <a:pt x="1483" y="280"/>
                  </a:lnTo>
                  <a:cubicBezTo>
                    <a:pt x="8102" y="187"/>
                    <a:pt x="14720" y="93"/>
                    <a:pt x="21363" y="0"/>
                  </a:cubicBezTo>
                  <a:cubicBezTo>
                    <a:pt x="21219" y="3773"/>
                    <a:pt x="21100" y="7547"/>
                    <a:pt x="20885" y="11320"/>
                  </a:cubicBezTo>
                  <a:cubicBezTo>
                    <a:pt x="20861" y="11707"/>
                    <a:pt x="20574" y="12200"/>
                    <a:pt x="20096" y="12453"/>
                  </a:cubicBezTo>
                  <a:cubicBezTo>
                    <a:pt x="14553" y="15440"/>
                    <a:pt x="8914" y="18387"/>
                    <a:pt x="2845" y="21600"/>
                  </a:cubicBezTo>
                  <a:cubicBezTo>
                    <a:pt x="1555" y="14600"/>
                    <a:pt x="-237" y="7907"/>
                    <a:pt x="26" y="1120"/>
                  </a:cubicBezTo>
                  <a:close/>
                </a:path>
              </a:pathLst>
            </a:custGeom>
            <a:solidFill>
              <a:srgbClr val="0EAAF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1" name="Google Shape;2111;p133"/>
            <p:cNvSpPr/>
            <p:nvPr/>
          </p:nvSpPr>
          <p:spPr>
            <a:xfrm>
              <a:off x="20116800" y="9486899"/>
              <a:ext cx="153738" cy="223623"/>
            </a:xfrm>
            <a:custGeom>
              <a:avLst/>
              <a:gdLst/>
              <a:ahLst/>
              <a:cxnLst/>
              <a:rect l="l" t="t" r="r" b="b"/>
              <a:pathLst>
                <a:path w="21600" h="21425" extrusionOk="0">
                  <a:moveTo>
                    <a:pt x="21600" y="50"/>
                  </a:moveTo>
                  <a:cubicBezTo>
                    <a:pt x="17635" y="7081"/>
                    <a:pt x="13761" y="13962"/>
                    <a:pt x="9834" y="20834"/>
                  </a:cubicBezTo>
                  <a:cubicBezTo>
                    <a:pt x="9693" y="21089"/>
                    <a:pt x="9075" y="21317"/>
                    <a:pt x="8624" y="21378"/>
                  </a:cubicBezTo>
                  <a:cubicBezTo>
                    <a:pt x="7981" y="21466"/>
                    <a:pt x="7286" y="21405"/>
                    <a:pt x="6320" y="21405"/>
                  </a:cubicBezTo>
                  <a:cubicBezTo>
                    <a:pt x="7131" y="19965"/>
                    <a:pt x="7968" y="18640"/>
                    <a:pt x="8599" y="17271"/>
                  </a:cubicBezTo>
                  <a:cubicBezTo>
                    <a:pt x="8856" y="16718"/>
                    <a:pt x="8908" y="16007"/>
                    <a:pt x="8612" y="15480"/>
                  </a:cubicBezTo>
                  <a:cubicBezTo>
                    <a:pt x="5793" y="10372"/>
                    <a:pt x="2883" y="5290"/>
                    <a:pt x="0" y="200"/>
                  </a:cubicBezTo>
                  <a:cubicBezTo>
                    <a:pt x="129" y="147"/>
                    <a:pt x="206" y="77"/>
                    <a:pt x="283" y="77"/>
                  </a:cubicBezTo>
                  <a:cubicBezTo>
                    <a:pt x="3089" y="-20"/>
                    <a:pt x="3089" y="-20"/>
                    <a:pt x="4119" y="1779"/>
                  </a:cubicBezTo>
                  <a:cubicBezTo>
                    <a:pt x="6307" y="5615"/>
                    <a:pt x="8470" y="9450"/>
                    <a:pt x="10761" y="13479"/>
                  </a:cubicBezTo>
                  <a:cubicBezTo>
                    <a:pt x="12113" y="11118"/>
                    <a:pt x="13362" y="8933"/>
                    <a:pt x="14610" y="6729"/>
                  </a:cubicBezTo>
                  <a:cubicBezTo>
                    <a:pt x="15666" y="4878"/>
                    <a:pt x="16786" y="3043"/>
                    <a:pt x="17712" y="1156"/>
                  </a:cubicBezTo>
                  <a:cubicBezTo>
                    <a:pt x="18150" y="252"/>
                    <a:pt x="18794" y="-134"/>
                    <a:pt x="20158" y="41"/>
                  </a:cubicBezTo>
                  <a:cubicBezTo>
                    <a:pt x="20570" y="85"/>
                    <a:pt x="20982" y="50"/>
                    <a:pt x="21600" y="50"/>
                  </a:cubicBezTo>
                  <a:close/>
                </a:path>
              </a:pathLst>
            </a:custGeom>
            <a:solidFill>
              <a:srgbClr val="2B2B2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2" name="Google Shape;2112;p133"/>
            <p:cNvSpPr/>
            <p:nvPr/>
          </p:nvSpPr>
          <p:spPr>
            <a:xfrm>
              <a:off x="19685000" y="9626599"/>
              <a:ext cx="151905" cy="83646"/>
            </a:xfrm>
            <a:custGeom>
              <a:avLst/>
              <a:gdLst/>
              <a:ahLst/>
              <a:cxnLst/>
              <a:rect l="l" t="t" r="r" b="b"/>
              <a:pathLst>
                <a:path w="21335" h="21600" extrusionOk="0">
                  <a:moveTo>
                    <a:pt x="20404" y="20251"/>
                  </a:moveTo>
                  <a:cubicBezTo>
                    <a:pt x="20159" y="20701"/>
                    <a:pt x="19915" y="21150"/>
                    <a:pt x="19670" y="21600"/>
                  </a:cubicBezTo>
                  <a:cubicBezTo>
                    <a:pt x="13238" y="20180"/>
                    <a:pt x="6805" y="18785"/>
                    <a:pt x="0" y="17294"/>
                  </a:cubicBezTo>
                  <a:cubicBezTo>
                    <a:pt x="502" y="16159"/>
                    <a:pt x="682" y="15638"/>
                    <a:pt x="913" y="15236"/>
                  </a:cubicBezTo>
                  <a:cubicBezTo>
                    <a:pt x="3628" y="10481"/>
                    <a:pt x="6317" y="5702"/>
                    <a:pt x="9070" y="1041"/>
                  </a:cubicBezTo>
                  <a:cubicBezTo>
                    <a:pt x="9430" y="426"/>
                    <a:pt x="10060" y="0"/>
                    <a:pt x="10562" y="0"/>
                  </a:cubicBezTo>
                  <a:cubicBezTo>
                    <a:pt x="14151" y="95"/>
                    <a:pt x="17728" y="355"/>
                    <a:pt x="21317" y="544"/>
                  </a:cubicBezTo>
                  <a:cubicBezTo>
                    <a:pt x="21291" y="7168"/>
                    <a:pt x="21600" y="13840"/>
                    <a:pt x="20404" y="20251"/>
                  </a:cubicBezTo>
                  <a:close/>
                </a:path>
              </a:pathLst>
            </a:custGeom>
            <a:solidFill>
              <a:srgbClr val="8448B7"/>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3" name="Google Shape;2113;p133"/>
            <p:cNvSpPr/>
            <p:nvPr/>
          </p:nvSpPr>
          <p:spPr>
            <a:xfrm>
              <a:off x="20281900" y="9486900"/>
              <a:ext cx="136451" cy="170464"/>
            </a:xfrm>
            <a:custGeom>
              <a:avLst/>
              <a:gdLst/>
              <a:ahLst/>
              <a:cxnLst/>
              <a:rect l="l" t="t" r="r" b="b"/>
              <a:pathLst>
                <a:path w="21404" h="21288" extrusionOk="0">
                  <a:moveTo>
                    <a:pt x="3398" y="21288"/>
                  </a:moveTo>
                  <a:cubicBezTo>
                    <a:pt x="2162" y="21288"/>
                    <a:pt x="1128" y="21288"/>
                    <a:pt x="50" y="21288"/>
                  </a:cubicBezTo>
                  <a:cubicBezTo>
                    <a:pt x="50" y="16231"/>
                    <a:pt x="-94" y="11232"/>
                    <a:pt x="107" y="6244"/>
                  </a:cubicBezTo>
                  <a:cubicBezTo>
                    <a:pt x="208" y="3761"/>
                    <a:pt x="2076" y="1907"/>
                    <a:pt x="5008" y="935"/>
                  </a:cubicBezTo>
                  <a:cubicBezTo>
                    <a:pt x="8773" y="-312"/>
                    <a:pt x="12624" y="-312"/>
                    <a:pt x="16390" y="935"/>
                  </a:cubicBezTo>
                  <a:cubicBezTo>
                    <a:pt x="19321" y="1907"/>
                    <a:pt x="21190" y="3761"/>
                    <a:pt x="21290" y="6244"/>
                  </a:cubicBezTo>
                  <a:cubicBezTo>
                    <a:pt x="21506" y="11232"/>
                    <a:pt x="21348" y="16231"/>
                    <a:pt x="21348" y="21288"/>
                  </a:cubicBezTo>
                  <a:cubicBezTo>
                    <a:pt x="20241" y="21288"/>
                    <a:pt x="19221" y="21288"/>
                    <a:pt x="17985" y="21288"/>
                  </a:cubicBezTo>
                  <a:cubicBezTo>
                    <a:pt x="17985" y="20430"/>
                    <a:pt x="17985" y="19618"/>
                    <a:pt x="17985" y="18794"/>
                  </a:cubicBezTo>
                  <a:cubicBezTo>
                    <a:pt x="17985" y="15041"/>
                    <a:pt x="17999" y="11289"/>
                    <a:pt x="17985" y="7536"/>
                  </a:cubicBezTo>
                  <a:cubicBezTo>
                    <a:pt x="17970" y="4791"/>
                    <a:pt x="16347" y="3166"/>
                    <a:pt x="12941" y="2720"/>
                  </a:cubicBezTo>
                  <a:cubicBezTo>
                    <a:pt x="11475" y="2525"/>
                    <a:pt x="9908" y="2537"/>
                    <a:pt x="8442" y="2720"/>
                  </a:cubicBezTo>
                  <a:cubicBezTo>
                    <a:pt x="5080" y="3143"/>
                    <a:pt x="3427" y="4779"/>
                    <a:pt x="3413" y="7536"/>
                  </a:cubicBezTo>
                  <a:cubicBezTo>
                    <a:pt x="3369" y="12090"/>
                    <a:pt x="3398" y="16620"/>
                    <a:pt x="3398" y="21288"/>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4" name="Google Shape;2114;p133"/>
            <p:cNvSpPr/>
            <p:nvPr/>
          </p:nvSpPr>
          <p:spPr>
            <a:xfrm>
              <a:off x="20942300" y="9486900"/>
              <a:ext cx="119776" cy="171308"/>
            </a:xfrm>
            <a:custGeom>
              <a:avLst/>
              <a:gdLst/>
              <a:ahLst/>
              <a:cxnLst/>
              <a:rect l="l" t="t" r="r" b="b"/>
              <a:pathLst>
                <a:path w="21591" h="21447" extrusionOk="0">
                  <a:moveTo>
                    <a:pt x="21591" y="99"/>
                  </a:moveTo>
                  <a:cubicBezTo>
                    <a:pt x="21591" y="799"/>
                    <a:pt x="21591" y="1533"/>
                    <a:pt x="21591" y="2439"/>
                  </a:cubicBezTo>
                  <a:cubicBezTo>
                    <a:pt x="19246" y="2439"/>
                    <a:pt x="16934" y="2428"/>
                    <a:pt x="14622" y="2439"/>
                  </a:cubicBezTo>
                  <a:cubicBezTo>
                    <a:pt x="13219" y="2451"/>
                    <a:pt x="11815" y="2439"/>
                    <a:pt x="10411" y="2531"/>
                  </a:cubicBezTo>
                  <a:cubicBezTo>
                    <a:pt x="6365" y="2806"/>
                    <a:pt x="4020" y="4585"/>
                    <a:pt x="3971" y="7418"/>
                  </a:cubicBezTo>
                  <a:cubicBezTo>
                    <a:pt x="3938" y="9552"/>
                    <a:pt x="3938" y="11685"/>
                    <a:pt x="3971" y="13819"/>
                  </a:cubicBezTo>
                  <a:cubicBezTo>
                    <a:pt x="4020" y="16709"/>
                    <a:pt x="6398" y="18556"/>
                    <a:pt x="10593" y="18717"/>
                  </a:cubicBezTo>
                  <a:cubicBezTo>
                    <a:pt x="14176" y="18855"/>
                    <a:pt x="17793" y="18740"/>
                    <a:pt x="21525" y="18740"/>
                  </a:cubicBezTo>
                  <a:cubicBezTo>
                    <a:pt x="21525" y="19657"/>
                    <a:pt x="21525" y="20426"/>
                    <a:pt x="21525" y="21447"/>
                  </a:cubicBezTo>
                  <a:cubicBezTo>
                    <a:pt x="17083" y="21286"/>
                    <a:pt x="12575" y="21367"/>
                    <a:pt x="8182" y="20896"/>
                  </a:cubicBezTo>
                  <a:cubicBezTo>
                    <a:pt x="2931" y="20334"/>
                    <a:pt x="40" y="17593"/>
                    <a:pt x="7" y="13899"/>
                  </a:cubicBezTo>
                  <a:cubicBezTo>
                    <a:pt x="-9" y="11857"/>
                    <a:pt x="7" y="9815"/>
                    <a:pt x="7" y="7773"/>
                  </a:cubicBezTo>
                  <a:cubicBezTo>
                    <a:pt x="7" y="3357"/>
                    <a:pt x="3178" y="627"/>
                    <a:pt x="9536" y="145"/>
                  </a:cubicBezTo>
                  <a:cubicBezTo>
                    <a:pt x="13483" y="-153"/>
                    <a:pt x="17512" y="99"/>
                    <a:pt x="21591" y="99"/>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5" name="Google Shape;2115;p133"/>
            <p:cNvSpPr/>
            <p:nvPr/>
          </p:nvSpPr>
          <p:spPr>
            <a:xfrm>
              <a:off x="20599400" y="9436100"/>
              <a:ext cx="85482" cy="223074"/>
            </a:xfrm>
            <a:custGeom>
              <a:avLst/>
              <a:gdLst/>
              <a:ahLst/>
              <a:cxnLst/>
              <a:rect l="l" t="t" r="r" b="b"/>
              <a:pathLst>
                <a:path w="21600" h="21600" extrusionOk="0">
                  <a:moveTo>
                    <a:pt x="21600" y="19604"/>
                  </a:moveTo>
                  <a:cubicBezTo>
                    <a:pt x="21600" y="20305"/>
                    <a:pt x="21600" y="20846"/>
                    <a:pt x="21600" y="21600"/>
                  </a:cubicBezTo>
                  <a:cubicBezTo>
                    <a:pt x="16831" y="21502"/>
                    <a:pt x="12062" y="21520"/>
                    <a:pt x="7408" y="21281"/>
                  </a:cubicBezTo>
                  <a:cubicBezTo>
                    <a:pt x="3519" y="21085"/>
                    <a:pt x="1204" y="20030"/>
                    <a:pt x="440" y="18549"/>
                  </a:cubicBezTo>
                  <a:cubicBezTo>
                    <a:pt x="162" y="17990"/>
                    <a:pt x="23" y="17413"/>
                    <a:pt x="23" y="16837"/>
                  </a:cubicBezTo>
                  <a:cubicBezTo>
                    <a:pt x="0" y="11558"/>
                    <a:pt x="0" y="6280"/>
                    <a:pt x="0" y="1002"/>
                  </a:cubicBezTo>
                  <a:cubicBezTo>
                    <a:pt x="0" y="683"/>
                    <a:pt x="0" y="373"/>
                    <a:pt x="0" y="0"/>
                  </a:cubicBezTo>
                  <a:cubicBezTo>
                    <a:pt x="1875" y="0"/>
                    <a:pt x="3542" y="0"/>
                    <a:pt x="5487" y="0"/>
                  </a:cubicBezTo>
                  <a:cubicBezTo>
                    <a:pt x="5487" y="1614"/>
                    <a:pt x="5487" y="3247"/>
                    <a:pt x="5487" y="4968"/>
                  </a:cubicBezTo>
                  <a:cubicBezTo>
                    <a:pt x="9399" y="4968"/>
                    <a:pt x="12988" y="4968"/>
                    <a:pt x="16761" y="4968"/>
                  </a:cubicBezTo>
                  <a:cubicBezTo>
                    <a:pt x="16761" y="5642"/>
                    <a:pt x="16761" y="6236"/>
                    <a:pt x="16761" y="6910"/>
                  </a:cubicBezTo>
                  <a:cubicBezTo>
                    <a:pt x="13103" y="6910"/>
                    <a:pt x="9492" y="6910"/>
                    <a:pt x="5603" y="6910"/>
                  </a:cubicBezTo>
                  <a:cubicBezTo>
                    <a:pt x="5603" y="9252"/>
                    <a:pt x="5603" y="11505"/>
                    <a:pt x="5603" y="13758"/>
                  </a:cubicBezTo>
                  <a:cubicBezTo>
                    <a:pt x="5603" y="14867"/>
                    <a:pt x="5580" y="15985"/>
                    <a:pt x="5603" y="17094"/>
                  </a:cubicBezTo>
                  <a:cubicBezTo>
                    <a:pt x="5649" y="18832"/>
                    <a:pt x="7270" y="19480"/>
                    <a:pt x="11830" y="19578"/>
                  </a:cubicBezTo>
                  <a:cubicBezTo>
                    <a:pt x="13428" y="19613"/>
                    <a:pt x="15025" y="19595"/>
                    <a:pt x="16600" y="19595"/>
                  </a:cubicBezTo>
                  <a:cubicBezTo>
                    <a:pt x="18220" y="19604"/>
                    <a:pt x="19794" y="19604"/>
                    <a:pt x="21600" y="19604"/>
                  </a:cubicBezTo>
                  <a:close/>
                </a:path>
              </a:pathLst>
            </a:custGeom>
            <a:solidFill>
              <a:srgbClr val="2C2C2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6" name="Google Shape;2116;p133"/>
            <p:cNvSpPr/>
            <p:nvPr/>
          </p:nvSpPr>
          <p:spPr>
            <a:xfrm>
              <a:off x="20700998" y="9486899"/>
              <a:ext cx="85161" cy="170003"/>
            </a:xfrm>
            <a:custGeom>
              <a:avLst/>
              <a:gdLst/>
              <a:ahLst/>
              <a:cxnLst/>
              <a:rect l="l" t="t" r="r" b="b"/>
              <a:pathLst>
                <a:path w="21587" h="21574" extrusionOk="0">
                  <a:moveTo>
                    <a:pt x="21587" y="21"/>
                  </a:moveTo>
                  <a:cubicBezTo>
                    <a:pt x="21587" y="869"/>
                    <a:pt x="21587" y="1613"/>
                    <a:pt x="21587" y="2520"/>
                  </a:cubicBezTo>
                  <a:cubicBezTo>
                    <a:pt x="18916" y="2520"/>
                    <a:pt x="16315" y="2520"/>
                    <a:pt x="13737" y="2520"/>
                  </a:cubicBezTo>
                  <a:cubicBezTo>
                    <a:pt x="7024" y="2532"/>
                    <a:pt x="5561" y="3241"/>
                    <a:pt x="5561" y="6566"/>
                  </a:cubicBezTo>
                  <a:cubicBezTo>
                    <a:pt x="5538" y="11088"/>
                    <a:pt x="5561" y="15610"/>
                    <a:pt x="5561" y="20132"/>
                  </a:cubicBezTo>
                  <a:cubicBezTo>
                    <a:pt x="5561" y="20597"/>
                    <a:pt x="5561" y="21051"/>
                    <a:pt x="5561" y="21574"/>
                  </a:cubicBezTo>
                  <a:cubicBezTo>
                    <a:pt x="3680" y="21574"/>
                    <a:pt x="2008" y="21574"/>
                    <a:pt x="149" y="21574"/>
                  </a:cubicBezTo>
                  <a:cubicBezTo>
                    <a:pt x="103" y="21214"/>
                    <a:pt x="10" y="20865"/>
                    <a:pt x="10" y="20505"/>
                  </a:cubicBezTo>
                  <a:cubicBezTo>
                    <a:pt x="10" y="15657"/>
                    <a:pt x="-13" y="10797"/>
                    <a:pt x="10" y="5949"/>
                  </a:cubicBezTo>
                  <a:cubicBezTo>
                    <a:pt x="33" y="1939"/>
                    <a:pt x="3448" y="160"/>
                    <a:pt x="11414" y="21"/>
                  </a:cubicBezTo>
                  <a:cubicBezTo>
                    <a:pt x="14735" y="-26"/>
                    <a:pt x="18103" y="21"/>
                    <a:pt x="21587" y="21"/>
                  </a:cubicBezTo>
                  <a:close/>
                </a:path>
              </a:pathLst>
            </a:custGeom>
            <a:solidFill>
              <a:srgbClr val="2F2F2F"/>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7" name="Google Shape;2117;p133"/>
            <p:cNvSpPr/>
            <p:nvPr/>
          </p:nvSpPr>
          <p:spPr>
            <a:xfrm>
              <a:off x="19659600" y="9512300"/>
              <a:ext cx="78354" cy="16038"/>
            </a:xfrm>
            <a:custGeom>
              <a:avLst/>
              <a:gdLst/>
              <a:ahLst/>
              <a:cxnLst/>
              <a:rect l="l" t="t" r="r" b="b"/>
              <a:pathLst>
                <a:path w="21600" h="21600" extrusionOk="0">
                  <a:moveTo>
                    <a:pt x="21019" y="19008"/>
                  </a:moveTo>
                  <a:cubicBezTo>
                    <a:pt x="14021" y="19872"/>
                    <a:pt x="7023" y="20735"/>
                    <a:pt x="0" y="21600"/>
                  </a:cubicBezTo>
                  <a:cubicBezTo>
                    <a:pt x="1566" y="16910"/>
                    <a:pt x="3057" y="9134"/>
                    <a:pt x="4750" y="7899"/>
                  </a:cubicBezTo>
                  <a:cubicBezTo>
                    <a:pt x="10333" y="3950"/>
                    <a:pt x="15992" y="2468"/>
                    <a:pt x="21600" y="0"/>
                  </a:cubicBezTo>
                  <a:cubicBezTo>
                    <a:pt x="21423" y="6171"/>
                    <a:pt x="21221" y="12589"/>
                    <a:pt x="21019" y="19008"/>
                  </a:cubicBezTo>
                  <a:close/>
                </a:path>
              </a:pathLst>
            </a:custGeom>
            <a:solidFill>
              <a:srgbClr val="129AE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8" name="Google Shape;2118;p133"/>
            <p:cNvSpPr/>
            <p:nvPr/>
          </p:nvSpPr>
          <p:spPr>
            <a:xfrm>
              <a:off x="19824698" y="9626600"/>
              <a:ext cx="21438" cy="77436"/>
            </a:xfrm>
            <a:custGeom>
              <a:avLst/>
              <a:gdLst/>
              <a:ahLst/>
              <a:cxnLst/>
              <a:rect l="l" t="t" r="r" b="b"/>
              <a:pathLst>
                <a:path w="21600" h="21600" extrusionOk="0">
                  <a:moveTo>
                    <a:pt x="0" y="21600"/>
                  </a:moveTo>
                  <a:cubicBezTo>
                    <a:pt x="8585" y="14647"/>
                    <a:pt x="6368" y="7464"/>
                    <a:pt x="6647" y="307"/>
                  </a:cubicBezTo>
                  <a:cubicBezTo>
                    <a:pt x="11631" y="205"/>
                    <a:pt x="16616" y="102"/>
                    <a:pt x="21600" y="0"/>
                  </a:cubicBezTo>
                  <a:cubicBezTo>
                    <a:pt x="18738" y="5496"/>
                    <a:pt x="16708" y="11043"/>
                    <a:pt x="12554" y="16488"/>
                  </a:cubicBezTo>
                  <a:cubicBezTo>
                    <a:pt x="11076" y="18354"/>
                    <a:pt x="4338" y="19913"/>
                    <a:pt x="0" y="21600"/>
                  </a:cubicBezTo>
                  <a:close/>
                </a:path>
              </a:pathLst>
            </a:custGeom>
            <a:solidFill>
              <a:srgbClr val="6D37A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19" name="Google Shape;2119;p133"/>
            <p:cNvSpPr/>
            <p:nvPr/>
          </p:nvSpPr>
          <p:spPr>
            <a:xfrm>
              <a:off x="19659600" y="9537699"/>
              <a:ext cx="3294" cy="5022"/>
            </a:xfrm>
            <a:custGeom>
              <a:avLst/>
              <a:gdLst/>
              <a:ahLst/>
              <a:cxnLst/>
              <a:rect l="l" t="t" r="r" b="b"/>
              <a:pathLst>
                <a:path w="21600" h="21600" extrusionOk="0">
                  <a:moveTo>
                    <a:pt x="21600" y="0"/>
                  </a:moveTo>
                  <a:cubicBezTo>
                    <a:pt x="14400" y="7070"/>
                    <a:pt x="7200" y="14530"/>
                    <a:pt x="0" y="21600"/>
                  </a:cubicBezTo>
                  <a:cubicBezTo>
                    <a:pt x="7200" y="14530"/>
                    <a:pt x="14400" y="7462"/>
                    <a:pt x="21600" y="0"/>
                  </a:cubicBezTo>
                  <a:close/>
                </a:path>
              </a:pathLst>
            </a:custGeom>
            <a:solidFill>
              <a:srgbClr val="129AE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grpSp>
        <p:nvGrpSpPr>
          <p:cNvPr id="2120" name="Google Shape;2120;p133"/>
          <p:cNvGrpSpPr/>
          <p:nvPr/>
        </p:nvGrpSpPr>
        <p:grpSpPr>
          <a:xfrm>
            <a:off x="8188063" y="3467583"/>
            <a:ext cx="634762" cy="113903"/>
            <a:chOff x="21539200" y="9398000"/>
            <a:chExt cx="1643184" cy="294856"/>
          </a:xfrm>
        </p:grpSpPr>
        <p:sp>
          <p:nvSpPr>
            <p:cNvPr id="2121" name="Google Shape;2121;p133"/>
            <p:cNvSpPr/>
            <p:nvPr/>
          </p:nvSpPr>
          <p:spPr>
            <a:xfrm>
              <a:off x="22009100" y="9436100"/>
              <a:ext cx="136404" cy="201258"/>
            </a:xfrm>
            <a:custGeom>
              <a:avLst/>
              <a:gdLst/>
              <a:ahLst/>
              <a:cxnLst/>
              <a:rect l="l" t="t" r="r" b="b"/>
              <a:pathLst>
                <a:path w="21600" h="21600" extrusionOk="0">
                  <a:moveTo>
                    <a:pt x="16028" y="21600"/>
                  </a:moveTo>
                  <a:lnTo>
                    <a:pt x="8889" y="11455"/>
                  </a:lnTo>
                  <a:cubicBezTo>
                    <a:pt x="7185" y="9052"/>
                    <a:pt x="5434" y="6336"/>
                    <a:pt x="4836" y="5057"/>
                  </a:cubicBezTo>
                  <a:lnTo>
                    <a:pt x="4698" y="5150"/>
                  </a:lnTo>
                  <a:cubicBezTo>
                    <a:pt x="4928" y="6961"/>
                    <a:pt x="4974" y="9239"/>
                    <a:pt x="5020" y="11143"/>
                  </a:cubicBezTo>
                  <a:lnTo>
                    <a:pt x="5204" y="21600"/>
                  </a:lnTo>
                  <a:lnTo>
                    <a:pt x="0" y="21600"/>
                  </a:lnTo>
                  <a:lnTo>
                    <a:pt x="0" y="0"/>
                  </a:lnTo>
                  <a:lnTo>
                    <a:pt x="5987" y="0"/>
                  </a:lnTo>
                  <a:lnTo>
                    <a:pt x="13725" y="10550"/>
                  </a:lnTo>
                  <a:cubicBezTo>
                    <a:pt x="15198" y="12548"/>
                    <a:pt x="16580" y="15108"/>
                    <a:pt x="16994" y="16107"/>
                  </a:cubicBezTo>
                  <a:lnTo>
                    <a:pt x="17133" y="16013"/>
                  </a:lnTo>
                  <a:cubicBezTo>
                    <a:pt x="16994" y="14920"/>
                    <a:pt x="16672" y="11830"/>
                    <a:pt x="16672" y="9864"/>
                  </a:cubicBezTo>
                  <a:lnTo>
                    <a:pt x="16580" y="0"/>
                  </a:lnTo>
                  <a:lnTo>
                    <a:pt x="21600" y="0"/>
                  </a:lnTo>
                  <a:lnTo>
                    <a:pt x="21600" y="21600"/>
                  </a:lnTo>
                  <a:cubicBezTo>
                    <a:pt x="21600" y="21600"/>
                    <a:pt x="16028" y="21600"/>
                    <a:pt x="16028"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2" name="Google Shape;2122;p133"/>
            <p:cNvSpPr/>
            <p:nvPr/>
          </p:nvSpPr>
          <p:spPr>
            <a:xfrm>
              <a:off x="22174200" y="9486900"/>
              <a:ext cx="123012" cy="154440"/>
            </a:xfrm>
            <a:custGeom>
              <a:avLst/>
              <a:gdLst/>
              <a:ahLst/>
              <a:cxnLst/>
              <a:rect l="l" t="t" r="r" b="b"/>
              <a:pathLst>
                <a:path w="21600" h="21600" extrusionOk="0">
                  <a:moveTo>
                    <a:pt x="11132" y="3376"/>
                  </a:moveTo>
                  <a:cubicBezTo>
                    <a:pt x="7966" y="3376"/>
                    <a:pt x="6230" y="5370"/>
                    <a:pt x="6230" y="8705"/>
                  </a:cubicBezTo>
                  <a:lnTo>
                    <a:pt x="15779" y="8705"/>
                  </a:lnTo>
                  <a:cubicBezTo>
                    <a:pt x="15779" y="5370"/>
                    <a:pt x="13940" y="3376"/>
                    <a:pt x="11132" y="3376"/>
                  </a:cubicBezTo>
                  <a:close/>
                  <a:moveTo>
                    <a:pt x="6178" y="12000"/>
                  </a:moveTo>
                  <a:lnTo>
                    <a:pt x="6178" y="12325"/>
                  </a:lnTo>
                  <a:cubicBezTo>
                    <a:pt x="6178" y="15173"/>
                    <a:pt x="7506" y="18183"/>
                    <a:pt x="12561" y="18183"/>
                  </a:cubicBezTo>
                  <a:cubicBezTo>
                    <a:pt x="14962" y="18183"/>
                    <a:pt x="17055" y="17491"/>
                    <a:pt x="18996" y="16149"/>
                  </a:cubicBezTo>
                  <a:lnTo>
                    <a:pt x="21191" y="18874"/>
                  </a:lnTo>
                  <a:cubicBezTo>
                    <a:pt x="18485" y="20705"/>
                    <a:pt x="15370" y="21600"/>
                    <a:pt x="11898" y="21600"/>
                  </a:cubicBezTo>
                  <a:cubicBezTo>
                    <a:pt x="4595" y="21600"/>
                    <a:pt x="0" y="17410"/>
                    <a:pt x="0" y="10820"/>
                  </a:cubicBezTo>
                  <a:cubicBezTo>
                    <a:pt x="0" y="7200"/>
                    <a:pt x="970" y="4800"/>
                    <a:pt x="3217" y="2766"/>
                  </a:cubicBezTo>
                  <a:cubicBezTo>
                    <a:pt x="5310" y="854"/>
                    <a:pt x="7864" y="0"/>
                    <a:pt x="11132" y="0"/>
                  </a:cubicBezTo>
                  <a:cubicBezTo>
                    <a:pt x="13685" y="0"/>
                    <a:pt x="16034" y="529"/>
                    <a:pt x="18230" y="2115"/>
                  </a:cubicBezTo>
                  <a:cubicBezTo>
                    <a:pt x="20477" y="3743"/>
                    <a:pt x="21600" y="6265"/>
                    <a:pt x="21600" y="11064"/>
                  </a:cubicBezTo>
                  <a:lnTo>
                    <a:pt x="21600" y="12000"/>
                  </a:lnTo>
                  <a:cubicBezTo>
                    <a:pt x="21600" y="12000"/>
                    <a:pt x="6178" y="12000"/>
                    <a:pt x="6178" y="120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3" name="Google Shape;2123;p133"/>
            <p:cNvSpPr/>
            <p:nvPr/>
          </p:nvSpPr>
          <p:spPr>
            <a:xfrm>
              <a:off x="22313900" y="9486900"/>
              <a:ext cx="197208" cy="150066"/>
            </a:xfrm>
            <a:custGeom>
              <a:avLst/>
              <a:gdLst/>
              <a:ahLst/>
              <a:cxnLst/>
              <a:rect l="l" t="t" r="r" b="b"/>
              <a:pathLst>
                <a:path w="21600" h="21600" extrusionOk="0">
                  <a:moveTo>
                    <a:pt x="17044" y="21600"/>
                  </a:moveTo>
                  <a:lnTo>
                    <a:pt x="13763" y="21600"/>
                  </a:lnTo>
                  <a:lnTo>
                    <a:pt x="11788" y="11846"/>
                  </a:lnTo>
                  <a:cubicBezTo>
                    <a:pt x="11278" y="9335"/>
                    <a:pt x="10736" y="6070"/>
                    <a:pt x="10736" y="6070"/>
                  </a:cubicBezTo>
                  <a:lnTo>
                    <a:pt x="10672" y="6070"/>
                  </a:lnTo>
                  <a:cubicBezTo>
                    <a:pt x="10672" y="6070"/>
                    <a:pt x="10418" y="8163"/>
                    <a:pt x="9621" y="12056"/>
                  </a:cubicBezTo>
                  <a:lnTo>
                    <a:pt x="7678" y="21600"/>
                  </a:lnTo>
                  <a:lnTo>
                    <a:pt x="4396" y="21600"/>
                  </a:lnTo>
                  <a:lnTo>
                    <a:pt x="0" y="628"/>
                  </a:lnTo>
                  <a:lnTo>
                    <a:pt x="3473" y="0"/>
                  </a:lnTo>
                  <a:lnTo>
                    <a:pt x="5225" y="10256"/>
                  </a:lnTo>
                  <a:cubicBezTo>
                    <a:pt x="5671" y="12893"/>
                    <a:pt x="6053" y="15823"/>
                    <a:pt x="6053" y="15823"/>
                  </a:cubicBezTo>
                  <a:lnTo>
                    <a:pt x="6149" y="15823"/>
                  </a:lnTo>
                  <a:cubicBezTo>
                    <a:pt x="6149" y="15823"/>
                    <a:pt x="6467" y="13061"/>
                    <a:pt x="7072" y="10130"/>
                  </a:cubicBezTo>
                  <a:lnTo>
                    <a:pt x="9143" y="335"/>
                  </a:lnTo>
                  <a:lnTo>
                    <a:pt x="12584" y="335"/>
                  </a:lnTo>
                  <a:lnTo>
                    <a:pt x="14400" y="9879"/>
                  </a:lnTo>
                  <a:cubicBezTo>
                    <a:pt x="15069" y="13312"/>
                    <a:pt x="15420" y="15907"/>
                    <a:pt x="15420" y="15907"/>
                  </a:cubicBezTo>
                  <a:lnTo>
                    <a:pt x="15515" y="15907"/>
                  </a:lnTo>
                  <a:cubicBezTo>
                    <a:pt x="15515" y="15907"/>
                    <a:pt x="15897" y="12684"/>
                    <a:pt x="16312" y="10214"/>
                  </a:cubicBezTo>
                  <a:lnTo>
                    <a:pt x="17968" y="335"/>
                  </a:lnTo>
                  <a:lnTo>
                    <a:pt x="21600" y="335"/>
                  </a:lnTo>
                  <a:cubicBezTo>
                    <a:pt x="21600" y="335"/>
                    <a:pt x="17044" y="21600"/>
                    <a:pt x="17044"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4" name="Google Shape;2124;p133"/>
            <p:cNvSpPr/>
            <p:nvPr/>
          </p:nvSpPr>
          <p:spPr>
            <a:xfrm>
              <a:off x="22593298" y="9436100"/>
              <a:ext cx="137592" cy="201258"/>
            </a:xfrm>
            <a:custGeom>
              <a:avLst/>
              <a:gdLst/>
              <a:ahLst/>
              <a:cxnLst/>
              <a:rect l="l" t="t" r="r" b="b"/>
              <a:pathLst>
                <a:path w="21600" h="21600" extrusionOk="0">
                  <a:moveTo>
                    <a:pt x="8037" y="2903"/>
                  </a:moveTo>
                  <a:lnTo>
                    <a:pt x="5160" y="2903"/>
                  </a:lnTo>
                  <a:lnTo>
                    <a:pt x="5160" y="9739"/>
                  </a:lnTo>
                  <a:lnTo>
                    <a:pt x="7854" y="9739"/>
                  </a:lnTo>
                  <a:cubicBezTo>
                    <a:pt x="10594" y="9739"/>
                    <a:pt x="12056" y="9489"/>
                    <a:pt x="13015" y="8833"/>
                  </a:cubicBezTo>
                  <a:cubicBezTo>
                    <a:pt x="13882" y="8240"/>
                    <a:pt x="14430" y="7335"/>
                    <a:pt x="14430" y="6211"/>
                  </a:cubicBezTo>
                  <a:cubicBezTo>
                    <a:pt x="14430" y="4027"/>
                    <a:pt x="12695" y="2903"/>
                    <a:pt x="8037" y="2903"/>
                  </a:cubicBezTo>
                  <a:close/>
                  <a:moveTo>
                    <a:pt x="15343" y="21600"/>
                  </a:moveTo>
                  <a:lnTo>
                    <a:pt x="12604" y="18260"/>
                  </a:lnTo>
                  <a:cubicBezTo>
                    <a:pt x="10412" y="15607"/>
                    <a:pt x="8950" y="14109"/>
                    <a:pt x="7215" y="12922"/>
                  </a:cubicBezTo>
                  <a:cubicBezTo>
                    <a:pt x="6621" y="12517"/>
                    <a:pt x="6165" y="12298"/>
                    <a:pt x="5160" y="12267"/>
                  </a:cubicBezTo>
                  <a:lnTo>
                    <a:pt x="5160" y="21600"/>
                  </a:lnTo>
                  <a:lnTo>
                    <a:pt x="0" y="21600"/>
                  </a:lnTo>
                  <a:lnTo>
                    <a:pt x="0" y="0"/>
                  </a:lnTo>
                  <a:lnTo>
                    <a:pt x="9636" y="0"/>
                  </a:lnTo>
                  <a:cubicBezTo>
                    <a:pt x="16713" y="0"/>
                    <a:pt x="19910" y="2809"/>
                    <a:pt x="19910" y="6180"/>
                  </a:cubicBezTo>
                  <a:cubicBezTo>
                    <a:pt x="19910" y="9271"/>
                    <a:pt x="16987" y="12111"/>
                    <a:pt x="12056" y="12111"/>
                  </a:cubicBezTo>
                  <a:cubicBezTo>
                    <a:pt x="13197" y="12517"/>
                    <a:pt x="15298" y="14608"/>
                    <a:pt x="16942" y="16419"/>
                  </a:cubicBezTo>
                  <a:lnTo>
                    <a:pt x="21600" y="21600"/>
                  </a:lnTo>
                  <a:cubicBezTo>
                    <a:pt x="21600" y="21600"/>
                    <a:pt x="15343" y="21600"/>
                    <a:pt x="15343"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5" name="Google Shape;2125;p133"/>
            <p:cNvSpPr/>
            <p:nvPr/>
          </p:nvSpPr>
          <p:spPr>
            <a:xfrm>
              <a:off x="22745700" y="9486900"/>
              <a:ext cx="123012" cy="154440"/>
            </a:xfrm>
            <a:custGeom>
              <a:avLst/>
              <a:gdLst/>
              <a:ahLst/>
              <a:cxnLst/>
              <a:rect l="l" t="t" r="r" b="b"/>
              <a:pathLst>
                <a:path w="21600" h="21600" extrusionOk="0">
                  <a:moveTo>
                    <a:pt x="11132" y="3376"/>
                  </a:moveTo>
                  <a:cubicBezTo>
                    <a:pt x="7966" y="3376"/>
                    <a:pt x="6230" y="5370"/>
                    <a:pt x="6230" y="8705"/>
                  </a:cubicBezTo>
                  <a:lnTo>
                    <a:pt x="15779" y="8705"/>
                  </a:lnTo>
                  <a:cubicBezTo>
                    <a:pt x="15779" y="5370"/>
                    <a:pt x="13940" y="3376"/>
                    <a:pt x="11132" y="3376"/>
                  </a:cubicBezTo>
                  <a:close/>
                  <a:moveTo>
                    <a:pt x="6179" y="12000"/>
                  </a:moveTo>
                  <a:lnTo>
                    <a:pt x="6179" y="12325"/>
                  </a:lnTo>
                  <a:cubicBezTo>
                    <a:pt x="6179" y="15173"/>
                    <a:pt x="7507" y="18183"/>
                    <a:pt x="12561" y="18183"/>
                  </a:cubicBezTo>
                  <a:cubicBezTo>
                    <a:pt x="14962" y="18183"/>
                    <a:pt x="17055" y="17491"/>
                    <a:pt x="18996" y="16149"/>
                  </a:cubicBezTo>
                  <a:lnTo>
                    <a:pt x="21191" y="18874"/>
                  </a:lnTo>
                  <a:cubicBezTo>
                    <a:pt x="18485" y="20705"/>
                    <a:pt x="15370" y="21600"/>
                    <a:pt x="11898" y="21600"/>
                  </a:cubicBezTo>
                  <a:cubicBezTo>
                    <a:pt x="4595" y="21600"/>
                    <a:pt x="0" y="17410"/>
                    <a:pt x="0" y="10820"/>
                  </a:cubicBezTo>
                  <a:cubicBezTo>
                    <a:pt x="0" y="7200"/>
                    <a:pt x="970" y="4800"/>
                    <a:pt x="3217" y="2766"/>
                  </a:cubicBezTo>
                  <a:cubicBezTo>
                    <a:pt x="5310" y="854"/>
                    <a:pt x="7864" y="0"/>
                    <a:pt x="11132" y="0"/>
                  </a:cubicBezTo>
                  <a:cubicBezTo>
                    <a:pt x="13685" y="0"/>
                    <a:pt x="16034" y="529"/>
                    <a:pt x="18230" y="2115"/>
                  </a:cubicBezTo>
                  <a:cubicBezTo>
                    <a:pt x="20477" y="3743"/>
                    <a:pt x="21600" y="6265"/>
                    <a:pt x="21600" y="11064"/>
                  </a:cubicBezTo>
                  <a:lnTo>
                    <a:pt x="21600" y="12000"/>
                  </a:lnTo>
                  <a:cubicBezTo>
                    <a:pt x="21600" y="12000"/>
                    <a:pt x="6179" y="12000"/>
                    <a:pt x="6179" y="120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6" name="Google Shape;2126;p133"/>
            <p:cNvSpPr/>
            <p:nvPr/>
          </p:nvSpPr>
          <p:spPr>
            <a:xfrm>
              <a:off x="22885400" y="9423399"/>
              <a:ext cx="54378" cy="217296"/>
            </a:xfrm>
            <a:custGeom>
              <a:avLst/>
              <a:gdLst/>
              <a:ahLst/>
              <a:cxnLst/>
              <a:rect l="l" t="t" r="r" b="b"/>
              <a:pathLst>
                <a:path w="21600" h="21600" extrusionOk="0">
                  <a:moveTo>
                    <a:pt x="13977" y="21600"/>
                  </a:moveTo>
                  <a:cubicBezTo>
                    <a:pt x="1156" y="21600"/>
                    <a:pt x="1156" y="18708"/>
                    <a:pt x="1156" y="17465"/>
                  </a:cubicBezTo>
                  <a:lnTo>
                    <a:pt x="1156" y="5002"/>
                  </a:lnTo>
                  <a:cubicBezTo>
                    <a:pt x="1156" y="3007"/>
                    <a:pt x="809" y="1937"/>
                    <a:pt x="0" y="723"/>
                  </a:cubicBezTo>
                  <a:lnTo>
                    <a:pt x="13053" y="0"/>
                  </a:lnTo>
                  <a:cubicBezTo>
                    <a:pt x="13977" y="896"/>
                    <a:pt x="14092" y="2111"/>
                    <a:pt x="14092" y="4019"/>
                  </a:cubicBezTo>
                  <a:lnTo>
                    <a:pt x="14092" y="16424"/>
                  </a:lnTo>
                  <a:cubicBezTo>
                    <a:pt x="14092" y="18390"/>
                    <a:pt x="14439" y="18708"/>
                    <a:pt x="15363" y="19055"/>
                  </a:cubicBezTo>
                  <a:cubicBezTo>
                    <a:pt x="16055" y="19315"/>
                    <a:pt x="18019" y="19460"/>
                    <a:pt x="19521" y="19286"/>
                  </a:cubicBezTo>
                  <a:lnTo>
                    <a:pt x="21600" y="21253"/>
                  </a:lnTo>
                  <a:cubicBezTo>
                    <a:pt x="19290" y="21484"/>
                    <a:pt x="16864" y="21600"/>
                    <a:pt x="13977"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7" name="Google Shape;2127;p133"/>
            <p:cNvSpPr/>
            <p:nvPr/>
          </p:nvSpPr>
          <p:spPr>
            <a:xfrm>
              <a:off x="22961598" y="9423400"/>
              <a:ext cx="42174" cy="211734"/>
            </a:xfrm>
            <a:custGeom>
              <a:avLst/>
              <a:gdLst/>
              <a:ahLst/>
              <a:cxnLst/>
              <a:rect l="l" t="t" r="r" b="b"/>
              <a:pathLst>
                <a:path w="21600" h="21600" extrusionOk="0">
                  <a:moveTo>
                    <a:pt x="2384" y="21600"/>
                  </a:moveTo>
                  <a:lnTo>
                    <a:pt x="2384" y="6824"/>
                  </a:lnTo>
                  <a:lnTo>
                    <a:pt x="18920" y="6231"/>
                  </a:lnTo>
                  <a:lnTo>
                    <a:pt x="18920" y="21600"/>
                  </a:lnTo>
                  <a:cubicBezTo>
                    <a:pt x="18920" y="21600"/>
                    <a:pt x="2384" y="21600"/>
                    <a:pt x="2384" y="21600"/>
                  </a:cubicBezTo>
                  <a:close/>
                  <a:moveTo>
                    <a:pt x="10577" y="4361"/>
                  </a:moveTo>
                  <a:cubicBezTo>
                    <a:pt x="4618" y="4361"/>
                    <a:pt x="0" y="3382"/>
                    <a:pt x="0" y="2196"/>
                  </a:cubicBezTo>
                  <a:cubicBezTo>
                    <a:pt x="0" y="979"/>
                    <a:pt x="4766" y="0"/>
                    <a:pt x="10874" y="0"/>
                  </a:cubicBezTo>
                  <a:cubicBezTo>
                    <a:pt x="16685" y="0"/>
                    <a:pt x="21600" y="949"/>
                    <a:pt x="21600" y="2196"/>
                  </a:cubicBezTo>
                  <a:cubicBezTo>
                    <a:pt x="21600" y="3382"/>
                    <a:pt x="16685" y="4361"/>
                    <a:pt x="10577" y="4361"/>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8" name="Google Shape;2128;p133"/>
            <p:cNvSpPr/>
            <p:nvPr/>
          </p:nvSpPr>
          <p:spPr>
            <a:xfrm>
              <a:off x="23025100" y="9486900"/>
              <a:ext cx="109674" cy="154764"/>
            </a:xfrm>
            <a:custGeom>
              <a:avLst/>
              <a:gdLst/>
              <a:ahLst/>
              <a:cxnLst/>
              <a:rect l="l" t="t" r="r" b="b"/>
              <a:pathLst>
                <a:path w="21600" h="21600" extrusionOk="0">
                  <a:moveTo>
                    <a:pt x="12318" y="21600"/>
                  </a:moveTo>
                  <a:cubicBezTo>
                    <a:pt x="4412" y="21600"/>
                    <a:pt x="0" y="17661"/>
                    <a:pt x="0" y="11043"/>
                  </a:cubicBezTo>
                  <a:cubicBezTo>
                    <a:pt x="0" y="3573"/>
                    <a:pt x="6303" y="0"/>
                    <a:pt x="12777" y="0"/>
                  </a:cubicBezTo>
                  <a:cubicBezTo>
                    <a:pt x="15928" y="0"/>
                    <a:pt x="18220" y="528"/>
                    <a:pt x="20798" y="2233"/>
                  </a:cubicBezTo>
                  <a:lnTo>
                    <a:pt x="17647" y="5197"/>
                  </a:lnTo>
                  <a:cubicBezTo>
                    <a:pt x="15928" y="4101"/>
                    <a:pt x="14439" y="3614"/>
                    <a:pt x="12777" y="3614"/>
                  </a:cubicBezTo>
                  <a:cubicBezTo>
                    <a:pt x="10772" y="3614"/>
                    <a:pt x="9110" y="4344"/>
                    <a:pt x="8193" y="5684"/>
                  </a:cubicBezTo>
                  <a:cubicBezTo>
                    <a:pt x="7334" y="6943"/>
                    <a:pt x="6990" y="8851"/>
                    <a:pt x="6990" y="11409"/>
                  </a:cubicBezTo>
                  <a:cubicBezTo>
                    <a:pt x="6990" y="14210"/>
                    <a:pt x="7620" y="15997"/>
                    <a:pt x="8938" y="17012"/>
                  </a:cubicBezTo>
                  <a:cubicBezTo>
                    <a:pt x="9855" y="17743"/>
                    <a:pt x="11230" y="18189"/>
                    <a:pt x="12777" y="18189"/>
                  </a:cubicBezTo>
                  <a:cubicBezTo>
                    <a:pt x="14782" y="18189"/>
                    <a:pt x="16730" y="17499"/>
                    <a:pt x="18621" y="16159"/>
                  </a:cubicBezTo>
                  <a:lnTo>
                    <a:pt x="21600" y="18880"/>
                  </a:lnTo>
                  <a:cubicBezTo>
                    <a:pt x="18965" y="20747"/>
                    <a:pt x="16215" y="21600"/>
                    <a:pt x="12318"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29" name="Google Shape;2129;p133"/>
            <p:cNvSpPr/>
            <p:nvPr/>
          </p:nvSpPr>
          <p:spPr>
            <a:xfrm>
              <a:off x="23139400" y="9601199"/>
              <a:ext cx="42984" cy="43200"/>
            </a:xfrm>
            <a:custGeom>
              <a:avLst/>
              <a:gdLst/>
              <a:ahLst/>
              <a:cxnLst/>
              <a:rect l="l" t="t" r="r" b="b"/>
              <a:pathLst>
                <a:path w="21600" h="21600" extrusionOk="0">
                  <a:moveTo>
                    <a:pt x="11647" y="6794"/>
                  </a:moveTo>
                  <a:cubicBezTo>
                    <a:pt x="11384" y="6706"/>
                    <a:pt x="10858" y="6619"/>
                    <a:pt x="10274" y="6619"/>
                  </a:cubicBezTo>
                  <a:lnTo>
                    <a:pt x="9398" y="6619"/>
                  </a:lnTo>
                  <a:lnTo>
                    <a:pt x="9398" y="9901"/>
                  </a:lnTo>
                  <a:lnTo>
                    <a:pt x="10216" y="9901"/>
                  </a:lnTo>
                  <a:cubicBezTo>
                    <a:pt x="11267" y="9901"/>
                    <a:pt x="11734" y="9783"/>
                    <a:pt x="12055" y="9493"/>
                  </a:cubicBezTo>
                  <a:cubicBezTo>
                    <a:pt x="12348" y="9203"/>
                    <a:pt x="12522" y="8768"/>
                    <a:pt x="12522" y="8274"/>
                  </a:cubicBezTo>
                  <a:cubicBezTo>
                    <a:pt x="12522" y="7519"/>
                    <a:pt x="12230" y="7027"/>
                    <a:pt x="11647" y="6794"/>
                  </a:cubicBezTo>
                  <a:close/>
                  <a:moveTo>
                    <a:pt x="12930" y="16782"/>
                  </a:moveTo>
                  <a:cubicBezTo>
                    <a:pt x="12464" y="15969"/>
                    <a:pt x="12259" y="15649"/>
                    <a:pt x="11793" y="14778"/>
                  </a:cubicBezTo>
                  <a:cubicBezTo>
                    <a:pt x="10596" y="12601"/>
                    <a:pt x="10216" y="11991"/>
                    <a:pt x="9779" y="11816"/>
                  </a:cubicBezTo>
                  <a:cubicBezTo>
                    <a:pt x="9662" y="11759"/>
                    <a:pt x="9545" y="11729"/>
                    <a:pt x="9398" y="11729"/>
                  </a:cubicBezTo>
                  <a:lnTo>
                    <a:pt x="9398" y="16782"/>
                  </a:lnTo>
                  <a:lnTo>
                    <a:pt x="7005" y="16782"/>
                  </a:lnTo>
                  <a:lnTo>
                    <a:pt x="7005" y="4673"/>
                  </a:lnTo>
                  <a:lnTo>
                    <a:pt x="11529" y="4673"/>
                  </a:lnTo>
                  <a:cubicBezTo>
                    <a:pt x="13689" y="4673"/>
                    <a:pt x="15120" y="6098"/>
                    <a:pt x="15120" y="8217"/>
                  </a:cubicBezTo>
                  <a:cubicBezTo>
                    <a:pt x="15120" y="10045"/>
                    <a:pt x="13894" y="11526"/>
                    <a:pt x="12406" y="11555"/>
                  </a:cubicBezTo>
                  <a:cubicBezTo>
                    <a:pt x="12639" y="11759"/>
                    <a:pt x="12755" y="11875"/>
                    <a:pt x="12902" y="12078"/>
                  </a:cubicBezTo>
                  <a:cubicBezTo>
                    <a:pt x="13601" y="12949"/>
                    <a:pt x="15821" y="16782"/>
                    <a:pt x="15821" y="16782"/>
                  </a:cubicBezTo>
                  <a:cubicBezTo>
                    <a:pt x="15821" y="16782"/>
                    <a:pt x="12930" y="16782"/>
                    <a:pt x="12930" y="16782"/>
                  </a:cubicBezTo>
                  <a:close/>
                  <a:moveTo>
                    <a:pt x="10799" y="2148"/>
                  </a:moveTo>
                  <a:cubicBezTo>
                    <a:pt x="6189" y="2148"/>
                    <a:pt x="2481" y="5981"/>
                    <a:pt x="2481" y="10800"/>
                  </a:cubicBezTo>
                  <a:cubicBezTo>
                    <a:pt x="2481" y="15619"/>
                    <a:pt x="6189" y="19511"/>
                    <a:pt x="10799" y="19511"/>
                  </a:cubicBezTo>
                  <a:cubicBezTo>
                    <a:pt x="15411" y="19511"/>
                    <a:pt x="19148" y="15619"/>
                    <a:pt x="19148" y="10800"/>
                  </a:cubicBezTo>
                  <a:cubicBezTo>
                    <a:pt x="19148" y="5981"/>
                    <a:pt x="15411" y="2148"/>
                    <a:pt x="10799" y="2148"/>
                  </a:cubicBezTo>
                  <a:close/>
                  <a:moveTo>
                    <a:pt x="10799" y="21600"/>
                  </a:moveTo>
                  <a:cubicBezTo>
                    <a:pt x="4875" y="21600"/>
                    <a:pt x="0" y="16839"/>
                    <a:pt x="0" y="10800"/>
                  </a:cubicBezTo>
                  <a:cubicBezTo>
                    <a:pt x="0" y="4791"/>
                    <a:pt x="4875" y="0"/>
                    <a:pt x="10799" y="0"/>
                  </a:cubicBezTo>
                  <a:cubicBezTo>
                    <a:pt x="16725" y="0"/>
                    <a:pt x="21600" y="4791"/>
                    <a:pt x="21600" y="10800"/>
                  </a:cubicBezTo>
                  <a:cubicBezTo>
                    <a:pt x="21600" y="16839"/>
                    <a:pt x="16725" y="21600"/>
                    <a:pt x="10799" y="21600"/>
                  </a:cubicBezTo>
                  <a:close/>
                </a:path>
              </a:pathLst>
            </a:custGeom>
            <a:solidFill>
              <a:srgbClr val="0000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0" name="Google Shape;2130;p133"/>
            <p:cNvSpPr/>
            <p:nvPr/>
          </p:nvSpPr>
          <p:spPr>
            <a:xfrm>
              <a:off x="21539200" y="9398000"/>
              <a:ext cx="364109" cy="294856"/>
            </a:xfrm>
            <a:custGeom>
              <a:avLst/>
              <a:gdLst/>
              <a:ahLst/>
              <a:cxnLst/>
              <a:rect l="l" t="t" r="r" b="b"/>
              <a:pathLst>
                <a:path w="20017" h="19456" extrusionOk="0">
                  <a:moveTo>
                    <a:pt x="10009" y="14503"/>
                  </a:moveTo>
                  <a:cubicBezTo>
                    <a:pt x="7812" y="14503"/>
                    <a:pt x="6030" y="12365"/>
                    <a:pt x="6030" y="9728"/>
                  </a:cubicBezTo>
                  <a:cubicBezTo>
                    <a:pt x="6030" y="7091"/>
                    <a:pt x="7812" y="4953"/>
                    <a:pt x="10009" y="4953"/>
                  </a:cubicBezTo>
                  <a:cubicBezTo>
                    <a:pt x="12206" y="4953"/>
                    <a:pt x="13987" y="7091"/>
                    <a:pt x="13987" y="9728"/>
                  </a:cubicBezTo>
                  <a:cubicBezTo>
                    <a:pt x="13987" y="12365"/>
                    <a:pt x="12206" y="14503"/>
                    <a:pt x="10009" y="14503"/>
                  </a:cubicBezTo>
                  <a:close/>
                  <a:moveTo>
                    <a:pt x="19870" y="7155"/>
                  </a:moveTo>
                  <a:cubicBezTo>
                    <a:pt x="18932" y="1975"/>
                    <a:pt x="13756" y="-1072"/>
                    <a:pt x="8309" y="349"/>
                  </a:cubicBezTo>
                  <a:cubicBezTo>
                    <a:pt x="2863" y="1770"/>
                    <a:pt x="-791" y="7122"/>
                    <a:pt x="147" y="12301"/>
                  </a:cubicBezTo>
                  <a:cubicBezTo>
                    <a:pt x="1086" y="17481"/>
                    <a:pt x="6262" y="20528"/>
                    <a:pt x="11708" y="19107"/>
                  </a:cubicBezTo>
                  <a:cubicBezTo>
                    <a:pt x="17155" y="17686"/>
                    <a:pt x="20809" y="12334"/>
                    <a:pt x="19870" y="7155"/>
                  </a:cubicBezTo>
                  <a:close/>
                </a:path>
              </a:pathLst>
            </a:custGeom>
            <a:solidFill>
              <a:srgbClr val="009DA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1" name="Google Shape;2131;p133"/>
            <p:cNvSpPr/>
            <p:nvPr/>
          </p:nvSpPr>
          <p:spPr>
            <a:xfrm>
              <a:off x="21628098" y="9448800"/>
              <a:ext cx="207792" cy="207792"/>
            </a:xfrm>
            <a:custGeom>
              <a:avLst/>
              <a:gdLst/>
              <a:ahLst/>
              <a:cxnLst/>
              <a:rect l="l" t="t" r="r" b="b"/>
              <a:pathLst>
                <a:path w="21600" h="21600" extrusionOk="0">
                  <a:moveTo>
                    <a:pt x="9136" y="17100"/>
                  </a:moveTo>
                  <a:cubicBezTo>
                    <a:pt x="5507" y="17100"/>
                    <a:pt x="2566" y="14158"/>
                    <a:pt x="2566" y="10529"/>
                  </a:cubicBezTo>
                  <a:cubicBezTo>
                    <a:pt x="2566" y="6901"/>
                    <a:pt x="5507" y="3960"/>
                    <a:pt x="9136" y="3960"/>
                  </a:cubicBezTo>
                  <a:cubicBezTo>
                    <a:pt x="12764" y="3960"/>
                    <a:pt x="15705" y="6901"/>
                    <a:pt x="15705" y="10529"/>
                  </a:cubicBezTo>
                  <a:cubicBezTo>
                    <a:pt x="15705" y="14158"/>
                    <a:pt x="12764" y="17100"/>
                    <a:pt x="9136" y="17100"/>
                  </a:cubicBezTo>
                  <a:close/>
                  <a:moveTo>
                    <a:pt x="10800" y="0"/>
                  </a:moveTo>
                  <a:cubicBezTo>
                    <a:pt x="4836" y="0"/>
                    <a:pt x="0" y="4835"/>
                    <a:pt x="0" y="10800"/>
                  </a:cubicBezTo>
                  <a:cubicBezTo>
                    <a:pt x="0" y="16764"/>
                    <a:pt x="4836" y="21600"/>
                    <a:pt x="10800" y="21600"/>
                  </a:cubicBezTo>
                  <a:cubicBezTo>
                    <a:pt x="16764" y="21600"/>
                    <a:pt x="21600" y="16764"/>
                    <a:pt x="21600" y="10800"/>
                  </a:cubicBezTo>
                  <a:cubicBezTo>
                    <a:pt x="21600" y="4835"/>
                    <a:pt x="16764" y="0"/>
                    <a:pt x="10800" y="0"/>
                  </a:cubicBezTo>
                  <a:close/>
                </a:path>
              </a:pathLst>
            </a:custGeom>
            <a:solidFill>
              <a:srgbClr val="80D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sp>
        <p:nvSpPr>
          <p:cNvPr id="2132" name="Google Shape;2132;p133"/>
          <p:cNvSpPr/>
          <p:nvPr/>
        </p:nvSpPr>
        <p:spPr>
          <a:xfrm>
            <a:off x="6868120" y="3707852"/>
            <a:ext cx="507247" cy="112076"/>
          </a:xfrm>
          <a:custGeom>
            <a:avLst/>
            <a:gdLst/>
            <a:ahLst/>
            <a:cxnLst/>
            <a:rect l="l" t="t" r="r" b="b"/>
            <a:pathLst>
              <a:path w="21530" h="21287" extrusionOk="0">
                <a:moveTo>
                  <a:pt x="3098" y="1104"/>
                </a:moveTo>
                <a:cubicBezTo>
                  <a:pt x="2961" y="48"/>
                  <a:pt x="2659" y="-313"/>
                  <a:pt x="2424" y="297"/>
                </a:cubicBezTo>
                <a:cubicBezTo>
                  <a:pt x="2349" y="491"/>
                  <a:pt x="2286" y="769"/>
                  <a:pt x="2243" y="1104"/>
                </a:cubicBezTo>
                <a:lnTo>
                  <a:pt x="1540" y="6555"/>
                </a:lnTo>
                <a:lnTo>
                  <a:pt x="1719" y="7016"/>
                </a:lnTo>
                <a:cubicBezTo>
                  <a:pt x="2721" y="9608"/>
                  <a:pt x="3366" y="14275"/>
                  <a:pt x="3436" y="19444"/>
                </a:cubicBezTo>
                <a:lnTo>
                  <a:pt x="2942" y="19444"/>
                </a:lnTo>
                <a:cubicBezTo>
                  <a:pt x="2872" y="15060"/>
                  <a:pt x="2321" y="11117"/>
                  <a:pt x="1471" y="8920"/>
                </a:cubicBezTo>
                <a:lnTo>
                  <a:pt x="1291" y="8461"/>
                </a:lnTo>
                <a:lnTo>
                  <a:pt x="636" y="13559"/>
                </a:lnTo>
                <a:lnTo>
                  <a:pt x="815" y="14020"/>
                </a:lnTo>
                <a:cubicBezTo>
                  <a:pt x="1256" y="15178"/>
                  <a:pt x="1553" y="17178"/>
                  <a:pt x="1621" y="19444"/>
                </a:cubicBezTo>
                <a:lnTo>
                  <a:pt x="494" y="19444"/>
                </a:lnTo>
                <a:cubicBezTo>
                  <a:pt x="449" y="19447"/>
                  <a:pt x="411" y="19287"/>
                  <a:pt x="411" y="19085"/>
                </a:cubicBezTo>
                <a:cubicBezTo>
                  <a:pt x="411" y="19019"/>
                  <a:pt x="414" y="18954"/>
                  <a:pt x="422" y="18896"/>
                </a:cubicBezTo>
                <a:lnTo>
                  <a:pt x="736" y="16460"/>
                </a:lnTo>
                <a:cubicBezTo>
                  <a:pt x="630" y="16060"/>
                  <a:pt x="508" y="15749"/>
                  <a:pt x="377" y="15544"/>
                </a:cubicBezTo>
                <a:lnTo>
                  <a:pt x="66" y="17975"/>
                </a:lnTo>
                <a:cubicBezTo>
                  <a:pt x="-70" y="19031"/>
                  <a:pt x="11" y="20381"/>
                  <a:pt x="247" y="20990"/>
                </a:cubicBezTo>
                <a:cubicBezTo>
                  <a:pt x="322" y="21184"/>
                  <a:pt x="407" y="21285"/>
                  <a:pt x="494" y="21285"/>
                </a:cubicBezTo>
                <a:lnTo>
                  <a:pt x="2045" y="21285"/>
                </a:lnTo>
                <a:lnTo>
                  <a:pt x="2045" y="20365"/>
                </a:lnTo>
                <a:cubicBezTo>
                  <a:pt x="2046" y="17414"/>
                  <a:pt x="1729" y="14642"/>
                  <a:pt x="1194" y="12917"/>
                </a:cubicBezTo>
                <a:lnTo>
                  <a:pt x="1441" y="11003"/>
                </a:lnTo>
                <a:cubicBezTo>
                  <a:pt x="2127" y="13128"/>
                  <a:pt x="2536" y="16623"/>
                  <a:pt x="2537" y="20357"/>
                </a:cubicBezTo>
                <a:lnTo>
                  <a:pt x="2537" y="21279"/>
                </a:lnTo>
                <a:lnTo>
                  <a:pt x="3852" y="21279"/>
                </a:lnTo>
                <a:lnTo>
                  <a:pt x="3852" y="20359"/>
                </a:lnTo>
                <a:cubicBezTo>
                  <a:pt x="3851" y="14524"/>
                  <a:pt x="3192" y="9087"/>
                  <a:pt x="2100" y="5900"/>
                </a:cubicBezTo>
                <a:lnTo>
                  <a:pt x="2599" y="2026"/>
                </a:lnTo>
                <a:cubicBezTo>
                  <a:pt x="2621" y="1851"/>
                  <a:pt x="2671" y="1792"/>
                  <a:pt x="2710" y="1893"/>
                </a:cubicBezTo>
                <a:cubicBezTo>
                  <a:pt x="2722" y="1924"/>
                  <a:pt x="2733" y="1970"/>
                  <a:pt x="2740" y="2026"/>
                </a:cubicBezTo>
                <a:lnTo>
                  <a:pt x="4917" y="18896"/>
                </a:lnTo>
                <a:cubicBezTo>
                  <a:pt x="4939" y="19070"/>
                  <a:pt x="4926" y="19293"/>
                  <a:pt x="4887" y="19394"/>
                </a:cubicBezTo>
                <a:cubicBezTo>
                  <a:pt x="4874" y="19428"/>
                  <a:pt x="4860" y="19445"/>
                  <a:pt x="4845" y="19444"/>
                </a:cubicBezTo>
                <a:lnTo>
                  <a:pt x="4336" y="19444"/>
                </a:lnTo>
                <a:cubicBezTo>
                  <a:pt x="4342" y="20059"/>
                  <a:pt x="4343" y="20674"/>
                  <a:pt x="4336" y="21287"/>
                </a:cubicBezTo>
                <a:lnTo>
                  <a:pt x="4847" y="21287"/>
                </a:lnTo>
                <a:cubicBezTo>
                  <a:pt x="5119" y="21287"/>
                  <a:pt x="5340" y="20298"/>
                  <a:pt x="5340" y="19079"/>
                </a:cubicBezTo>
                <a:cubicBezTo>
                  <a:pt x="5340" y="18692"/>
                  <a:pt x="5317" y="18312"/>
                  <a:pt x="5274" y="17976"/>
                </a:cubicBezTo>
                <a:cubicBezTo>
                  <a:pt x="5274" y="17976"/>
                  <a:pt x="3098" y="1104"/>
                  <a:pt x="3098" y="1104"/>
                </a:cubicBezTo>
                <a:close/>
                <a:moveTo>
                  <a:pt x="17038" y="10791"/>
                </a:moveTo>
                <a:lnTo>
                  <a:pt x="17038" y="6098"/>
                </a:lnTo>
                <a:lnTo>
                  <a:pt x="17814" y="6098"/>
                </a:lnTo>
                <a:cubicBezTo>
                  <a:pt x="18218" y="6098"/>
                  <a:pt x="18450" y="6950"/>
                  <a:pt x="18450" y="8435"/>
                </a:cubicBezTo>
                <a:cubicBezTo>
                  <a:pt x="18450" y="9866"/>
                  <a:pt x="18202" y="10791"/>
                  <a:pt x="17818" y="10791"/>
                </a:cubicBezTo>
                <a:cubicBezTo>
                  <a:pt x="17818" y="10791"/>
                  <a:pt x="17038" y="10791"/>
                  <a:pt x="17038" y="10791"/>
                </a:cubicBezTo>
                <a:close/>
                <a:moveTo>
                  <a:pt x="18223" y="11998"/>
                </a:moveTo>
                <a:cubicBezTo>
                  <a:pt x="18640" y="11483"/>
                  <a:pt x="18869" y="10173"/>
                  <a:pt x="18869" y="8305"/>
                </a:cubicBezTo>
                <a:cubicBezTo>
                  <a:pt x="18869" y="5932"/>
                  <a:pt x="18480" y="4452"/>
                  <a:pt x="17854" y="4452"/>
                </a:cubicBezTo>
                <a:lnTo>
                  <a:pt x="16629" y="4452"/>
                </a:lnTo>
                <a:lnTo>
                  <a:pt x="16629" y="16815"/>
                </a:lnTo>
                <a:lnTo>
                  <a:pt x="17040" y="16815"/>
                </a:lnTo>
                <a:lnTo>
                  <a:pt x="17040" y="12374"/>
                </a:lnTo>
                <a:lnTo>
                  <a:pt x="17737" y="12374"/>
                </a:lnTo>
                <a:lnTo>
                  <a:pt x="18438" y="16825"/>
                </a:lnTo>
                <a:lnTo>
                  <a:pt x="18918" y="16825"/>
                </a:lnTo>
                <a:lnTo>
                  <a:pt x="18161" y="12075"/>
                </a:lnTo>
                <a:cubicBezTo>
                  <a:pt x="18161" y="12075"/>
                  <a:pt x="18223" y="11998"/>
                  <a:pt x="18223" y="11998"/>
                </a:cubicBezTo>
                <a:close/>
                <a:moveTo>
                  <a:pt x="14077" y="6134"/>
                </a:moveTo>
                <a:lnTo>
                  <a:pt x="14982" y="6134"/>
                </a:lnTo>
                <a:lnTo>
                  <a:pt x="14982" y="16825"/>
                </a:lnTo>
                <a:lnTo>
                  <a:pt x="15397" y="16825"/>
                </a:lnTo>
                <a:lnTo>
                  <a:pt x="15397" y="6134"/>
                </a:lnTo>
                <a:lnTo>
                  <a:pt x="16303" y="6134"/>
                </a:lnTo>
                <a:lnTo>
                  <a:pt x="16303" y="4460"/>
                </a:lnTo>
                <a:lnTo>
                  <a:pt x="14078" y="4460"/>
                </a:lnTo>
                <a:cubicBezTo>
                  <a:pt x="14078" y="4460"/>
                  <a:pt x="14077" y="6134"/>
                  <a:pt x="14077" y="6134"/>
                </a:cubicBezTo>
                <a:close/>
                <a:moveTo>
                  <a:pt x="21065" y="4461"/>
                </a:moveTo>
                <a:lnTo>
                  <a:pt x="20233" y="10291"/>
                </a:lnTo>
                <a:lnTo>
                  <a:pt x="19408" y="4461"/>
                </a:lnTo>
                <a:lnTo>
                  <a:pt x="18926" y="4461"/>
                </a:lnTo>
                <a:lnTo>
                  <a:pt x="20021" y="11934"/>
                </a:lnTo>
                <a:lnTo>
                  <a:pt x="20021" y="16827"/>
                </a:lnTo>
                <a:lnTo>
                  <a:pt x="20436" y="16827"/>
                </a:lnTo>
                <a:lnTo>
                  <a:pt x="20436" y="11878"/>
                </a:lnTo>
                <a:lnTo>
                  <a:pt x="21530" y="4461"/>
                </a:lnTo>
                <a:cubicBezTo>
                  <a:pt x="21530" y="4461"/>
                  <a:pt x="21065" y="4461"/>
                  <a:pt x="21065" y="4461"/>
                </a:cubicBezTo>
                <a:close/>
                <a:moveTo>
                  <a:pt x="7648" y="9819"/>
                </a:moveTo>
                <a:cubicBezTo>
                  <a:pt x="7090" y="9222"/>
                  <a:pt x="6937" y="8745"/>
                  <a:pt x="6937" y="7597"/>
                </a:cubicBezTo>
                <a:cubicBezTo>
                  <a:pt x="6937" y="6560"/>
                  <a:pt x="7142" y="5861"/>
                  <a:pt x="7447" y="5861"/>
                </a:cubicBezTo>
                <a:cubicBezTo>
                  <a:pt x="7701" y="5861"/>
                  <a:pt x="7952" y="6264"/>
                  <a:pt x="8211" y="7093"/>
                </a:cubicBezTo>
                <a:lnTo>
                  <a:pt x="8429" y="5722"/>
                </a:lnTo>
                <a:cubicBezTo>
                  <a:pt x="8142" y="4737"/>
                  <a:pt x="7831" y="4277"/>
                  <a:pt x="7455" y="4277"/>
                </a:cubicBezTo>
                <a:cubicBezTo>
                  <a:pt x="6908" y="4277"/>
                  <a:pt x="6526" y="5722"/>
                  <a:pt x="6526" y="7796"/>
                </a:cubicBezTo>
                <a:cubicBezTo>
                  <a:pt x="6526" y="10019"/>
                  <a:pt x="6849" y="10788"/>
                  <a:pt x="7441" y="11430"/>
                </a:cubicBezTo>
                <a:cubicBezTo>
                  <a:pt x="7962" y="11968"/>
                  <a:pt x="8121" y="12474"/>
                  <a:pt x="8121" y="13598"/>
                </a:cubicBezTo>
                <a:cubicBezTo>
                  <a:pt x="8121" y="14721"/>
                  <a:pt x="7905" y="15425"/>
                  <a:pt x="7570" y="15425"/>
                </a:cubicBezTo>
                <a:cubicBezTo>
                  <a:pt x="7244" y="15425"/>
                  <a:pt x="6967" y="14943"/>
                  <a:pt x="6673" y="13848"/>
                </a:cubicBezTo>
                <a:lnTo>
                  <a:pt x="6429" y="15145"/>
                </a:lnTo>
                <a:cubicBezTo>
                  <a:pt x="6742" y="16354"/>
                  <a:pt x="7143" y="17015"/>
                  <a:pt x="7556" y="17008"/>
                </a:cubicBezTo>
                <a:cubicBezTo>
                  <a:pt x="8148" y="17008"/>
                  <a:pt x="8530" y="15584"/>
                  <a:pt x="8530" y="13379"/>
                </a:cubicBezTo>
                <a:cubicBezTo>
                  <a:pt x="8529" y="11509"/>
                  <a:pt x="8282" y="10508"/>
                  <a:pt x="7647" y="9819"/>
                </a:cubicBezTo>
                <a:cubicBezTo>
                  <a:pt x="7647" y="9819"/>
                  <a:pt x="7648" y="9819"/>
                  <a:pt x="7648" y="9819"/>
                </a:cubicBezTo>
                <a:close/>
                <a:moveTo>
                  <a:pt x="9329" y="11390"/>
                </a:moveTo>
                <a:lnTo>
                  <a:pt x="10759" y="11390"/>
                </a:lnTo>
                <a:lnTo>
                  <a:pt x="10759" y="9784"/>
                </a:lnTo>
                <a:lnTo>
                  <a:pt x="9328" y="9784"/>
                </a:lnTo>
                <a:lnTo>
                  <a:pt x="9328" y="6062"/>
                </a:lnTo>
                <a:lnTo>
                  <a:pt x="10942" y="6062"/>
                </a:lnTo>
                <a:lnTo>
                  <a:pt x="10942" y="4457"/>
                </a:lnTo>
                <a:lnTo>
                  <a:pt x="8917" y="4457"/>
                </a:lnTo>
                <a:lnTo>
                  <a:pt x="8917" y="16820"/>
                </a:lnTo>
                <a:lnTo>
                  <a:pt x="10962" y="16820"/>
                </a:lnTo>
                <a:lnTo>
                  <a:pt x="10962" y="15214"/>
                </a:lnTo>
                <a:lnTo>
                  <a:pt x="9328" y="15214"/>
                </a:lnTo>
                <a:cubicBezTo>
                  <a:pt x="9328" y="15214"/>
                  <a:pt x="9329" y="11390"/>
                  <a:pt x="9329" y="11390"/>
                </a:cubicBezTo>
                <a:close/>
                <a:moveTo>
                  <a:pt x="13348" y="13681"/>
                </a:moveTo>
                <a:lnTo>
                  <a:pt x="11752" y="4460"/>
                </a:lnTo>
                <a:lnTo>
                  <a:pt x="11354" y="4460"/>
                </a:lnTo>
                <a:lnTo>
                  <a:pt x="11354" y="16823"/>
                </a:lnTo>
                <a:lnTo>
                  <a:pt x="11757" y="16823"/>
                </a:lnTo>
                <a:lnTo>
                  <a:pt x="11757" y="7350"/>
                </a:lnTo>
                <a:lnTo>
                  <a:pt x="13398" y="16823"/>
                </a:lnTo>
                <a:lnTo>
                  <a:pt x="13751" y="16823"/>
                </a:lnTo>
                <a:lnTo>
                  <a:pt x="13751" y="4460"/>
                </a:lnTo>
                <a:lnTo>
                  <a:pt x="13348" y="4460"/>
                </a:lnTo>
                <a:cubicBezTo>
                  <a:pt x="13348" y="4460"/>
                  <a:pt x="13348" y="13681"/>
                  <a:pt x="13348" y="13681"/>
                </a:cubicBezTo>
                <a:close/>
              </a:path>
            </a:pathLst>
          </a:custGeom>
          <a:solidFill>
            <a:srgbClr val="2D292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nvGrpSpPr>
          <p:cNvPr id="2133" name="Google Shape;2133;p133"/>
          <p:cNvGrpSpPr/>
          <p:nvPr/>
        </p:nvGrpSpPr>
        <p:grpSpPr>
          <a:xfrm>
            <a:off x="8202781" y="3717789"/>
            <a:ext cx="615760" cy="97087"/>
            <a:chOff x="21577298" y="10045700"/>
            <a:chExt cx="1593996" cy="251326"/>
          </a:xfrm>
        </p:grpSpPr>
        <p:sp>
          <p:nvSpPr>
            <p:cNvPr id="2134" name="Google Shape;2134;p133"/>
            <p:cNvSpPr/>
            <p:nvPr/>
          </p:nvSpPr>
          <p:spPr>
            <a:xfrm>
              <a:off x="22186898" y="10058399"/>
              <a:ext cx="335124" cy="235440"/>
            </a:xfrm>
            <a:custGeom>
              <a:avLst/>
              <a:gdLst/>
              <a:ahLst/>
              <a:cxnLst/>
              <a:rect l="l" t="t" r="r" b="b"/>
              <a:pathLst>
                <a:path w="21600" h="21600" extrusionOk="0">
                  <a:moveTo>
                    <a:pt x="4648" y="20141"/>
                  </a:moveTo>
                  <a:lnTo>
                    <a:pt x="137" y="2335"/>
                  </a:lnTo>
                  <a:cubicBezTo>
                    <a:pt x="68" y="2043"/>
                    <a:pt x="0" y="1751"/>
                    <a:pt x="0" y="1459"/>
                  </a:cubicBezTo>
                  <a:cubicBezTo>
                    <a:pt x="0" y="681"/>
                    <a:pt x="478" y="0"/>
                    <a:pt x="1094" y="0"/>
                  </a:cubicBezTo>
                  <a:cubicBezTo>
                    <a:pt x="1641" y="0"/>
                    <a:pt x="2051" y="486"/>
                    <a:pt x="2187" y="1265"/>
                  </a:cubicBezTo>
                  <a:lnTo>
                    <a:pt x="5879" y="16638"/>
                  </a:lnTo>
                  <a:lnTo>
                    <a:pt x="9638" y="1265"/>
                  </a:lnTo>
                  <a:cubicBezTo>
                    <a:pt x="9775" y="486"/>
                    <a:pt x="10185" y="0"/>
                    <a:pt x="10732" y="0"/>
                  </a:cubicBezTo>
                  <a:lnTo>
                    <a:pt x="10868" y="0"/>
                  </a:lnTo>
                  <a:cubicBezTo>
                    <a:pt x="11484" y="0"/>
                    <a:pt x="11825" y="486"/>
                    <a:pt x="12030" y="1265"/>
                  </a:cubicBezTo>
                  <a:lnTo>
                    <a:pt x="15722" y="16638"/>
                  </a:lnTo>
                  <a:lnTo>
                    <a:pt x="19481" y="1265"/>
                  </a:lnTo>
                  <a:cubicBezTo>
                    <a:pt x="19618" y="584"/>
                    <a:pt x="19959" y="0"/>
                    <a:pt x="20506" y="0"/>
                  </a:cubicBezTo>
                  <a:cubicBezTo>
                    <a:pt x="21122" y="0"/>
                    <a:pt x="21600" y="681"/>
                    <a:pt x="21600" y="1459"/>
                  </a:cubicBezTo>
                  <a:cubicBezTo>
                    <a:pt x="21600" y="1751"/>
                    <a:pt x="21532" y="2043"/>
                    <a:pt x="21463" y="2335"/>
                  </a:cubicBezTo>
                  <a:lnTo>
                    <a:pt x="16952" y="20141"/>
                  </a:lnTo>
                  <a:cubicBezTo>
                    <a:pt x="16747" y="21113"/>
                    <a:pt x="16268" y="21600"/>
                    <a:pt x="15722" y="21600"/>
                  </a:cubicBezTo>
                  <a:lnTo>
                    <a:pt x="15653" y="21600"/>
                  </a:lnTo>
                  <a:cubicBezTo>
                    <a:pt x="15106" y="21600"/>
                    <a:pt x="14628" y="21113"/>
                    <a:pt x="14423" y="20141"/>
                  </a:cubicBezTo>
                  <a:lnTo>
                    <a:pt x="10732" y="5059"/>
                  </a:lnTo>
                  <a:lnTo>
                    <a:pt x="7041" y="20141"/>
                  </a:lnTo>
                  <a:cubicBezTo>
                    <a:pt x="6836" y="21113"/>
                    <a:pt x="6425" y="21600"/>
                    <a:pt x="5810" y="21600"/>
                  </a:cubicBezTo>
                  <a:lnTo>
                    <a:pt x="5742" y="21600"/>
                  </a:lnTo>
                  <a:cubicBezTo>
                    <a:pt x="5332" y="21600"/>
                    <a:pt x="4853" y="21113"/>
                    <a:pt x="4648" y="20141"/>
                  </a:cubicBezTo>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5" name="Google Shape;2135;p133"/>
            <p:cNvSpPr/>
            <p:nvPr/>
          </p:nvSpPr>
          <p:spPr>
            <a:xfrm>
              <a:off x="22771100" y="10058399"/>
              <a:ext cx="130464" cy="234414"/>
            </a:xfrm>
            <a:custGeom>
              <a:avLst/>
              <a:gdLst/>
              <a:ahLst/>
              <a:cxnLst/>
              <a:rect l="l" t="t" r="r" b="b"/>
              <a:pathLst>
                <a:path w="21600" h="21600" extrusionOk="0">
                  <a:moveTo>
                    <a:pt x="0" y="1564"/>
                  </a:moveTo>
                  <a:cubicBezTo>
                    <a:pt x="0" y="684"/>
                    <a:pt x="1229" y="0"/>
                    <a:pt x="2810" y="0"/>
                  </a:cubicBezTo>
                  <a:cubicBezTo>
                    <a:pt x="4390" y="0"/>
                    <a:pt x="5620" y="684"/>
                    <a:pt x="5620" y="1564"/>
                  </a:cubicBezTo>
                  <a:lnTo>
                    <a:pt x="5620" y="5180"/>
                  </a:lnTo>
                  <a:cubicBezTo>
                    <a:pt x="8429" y="1662"/>
                    <a:pt x="14576" y="0"/>
                    <a:pt x="18790" y="0"/>
                  </a:cubicBezTo>
                  <a:cubicBezTo>
                    <a:pt x="20546" y="0"/>
                    <a:pt x="21600" y="684"/>
                    <a:pt x="21600" y="1564"/>
                  </a:cubicBezTo>
                  <a:cubicBezTo>
                    <a:pt x="21600" y="2443"/>
                    <a:pt x="20546" y="3030"/>
                    <a:pt x="19141" y="3128"/>
                  </a:cubicBezTo>
                  <a:cubicBezTo>
                    <a:pt x="11766" y="3616"/>
                    <a:pt x="5795" y="6646"/>
                    <a:pt x="5795" y="12804"/>
                  </a:cubicBezTo>
                  <a:lnTo>
                    <a:pt x="5795" y="20036"/>
                  </a:lnTo>
                  <a:cubicBezTo>
                    <a:pt x="5795" y="20916"/>
                    <a:pt x="4566" y="21600"/>
                    <a:pt x="2985" y="21600"/>
                  </a:cubicBezTo>
                  <a:cubicBezTo>
                    <a:pt x="1405" y="21600"/>
                    <a:pt x="176" y="20916"/>
                    <a:pt x="176" y="20036"/>
                  </a:cubicBezTo>
                  <a:lnTo>
                    <a:pt x="0" y="1564"/>
                  </a:lnTo>
                  <a:cubicBezTo>
                    <a:pt x="0" y="1564"/>
                    <a:pt x="0" y="1564"/>
                    <a:pt x="0" y="1564"/>
                  </a:cubicBezTo>
                  <a:close/>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6" name="Google Shape;2136;p133"/>
            <p:cNvSpPr/>
            <p:nvPr/>
          </p:nvSpPr>
          <p:spPr>
            <a:xfrm>
              <a:off x="22898100" y="10058400"/>
              <a:ext cx="213192" cy="238626"/>
            </a:xfrm>
            <a:custGeom>
              <a:avLst/>
              <a:gdLst/>
              <a:ahLst/>
              <a:cxnLst/>
              <a:rect l="l" t="t" r="r" b="b"/>
              <a:pathLst>
                <a:path w="21600" h="21600" extrusionOk="0">
                  <a:moveTo>
                    <a:pt x="18161" y="9696"/>
                  </a:moveTo>
                  <a:cubicBezTo>
                    <a:pt x="17839" y="5952"/>
                    <a:pt x="15475" y="2688"/>
                    <a:pt x="10854" y="2688"/>
                  </a:cubicBezTo>
                  <a:cubicBezTo>
                    <a:pt x="6878" y="2688"/>
                    <a:pt x="3869" y="5664"/>
                    <a:pt x="3439" y="9696"/>
                  </a:cubicBezTo>
                  <a:cubicBezTo>
                    <a:pt x="3439" y="9696"/>
                    <a:pt x="18161" y="9696"/>
                    <a:pt x="18161" y="9696"/>
                  </a:cubicBezTo>
                  <a:close/>
                  <a:moveTo>
                    <a:pt x="11391" y="21600"/>
                  </a:moveTo>
                  <a:cubicBezTo>
                    <a:pt x="5158" y="21600"/>
                    <a:pt x="0" y="17280"/>
                    <a:pt x="0" y="10848"/>
                  </a:cubicBezTo>
                  <a:lnTo>
                    <a:pt x="0" y="10752"/>
                  </a:lnTo>
                  <a:cubicBezTo>
                    <a:pt x="0" y="4800"/>
                    <a:pt x="4621" y="0"/>
                    <a:pt x="10961" y="0"/>
                  </a:cubicBezTo>
                  <a:cubicBezTo>
                    <a:pt x="17731" y="0"/>
                    <a:pt x="21600" y="4992"/>
                    <a:pt x="21600" y="10464"/>
                  </a:cubicBezTo>
                  <a:cubicBezTo>
                    <a:pt x="21600" y="11328"/>
                    <a:pt x="20848" y="11904"/>
                    <a:pt x="19988" y="11904"/>
                  </a:cubicBezTo>
                  <a:lnTo>
                    <a:pt x="3439" y="11904"/>
                  </a:lnTo>
                  <a:cubicBezTo>
                    <a:pt x="3869" y="16320"/>
                    <a:pt x="7415" y="18912"/>
                    <a:pt x="11498" y="18912"/>
                  </a:cubicBezTo>
                  <a:cubicBezTo>
                    <a:pt x="14292" y="18912"/>
                    <a:pt x="16442" y="17952"/>
                    <a:pt x="18054" y="16512"/>
                  </a:cubicBezTo>
                  <a:cubicBezTo>
                    <a:pt x="18269" y="16320"/>
                    <a:pt x="18591" y="16128"/>
                    <a:pt x="19021" y="16128"/>
                  </a:cubicBezTo>
                  <a:cubicBezTo>
                    <a:pt x="19881" y="16128"/>
                    <a:pt x="20525" y="16704"/>
                    <a:pt x="20525" y="17472"/>
                  </a:cubicBezTo>
                  <a:cubicBezTo>
                    <a:pt x="20525" y="17856"/>
                    <a:pt x="20310" y="18144"/>
                    <a:pt x="19988" y="18432"/>
                  </a:cubicBezTo>
                  <a:cubicBezTo>
                    <a:pt x="17839" y="20352"/>
                    <a:pt x="15260" y="21600"/>
                    <a:pt x="11391" y="21600"/>
                  </a:cubicBezTo>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7" name="Google Shape;2137;p133"/>
            <p:cNvSpPr/>
            <p:nvPr/>
          </p:nvSpPr>
          <p:spPr>
            <a:xfrm>
              <a:off x="22529800" y="10058399"/>
              <a:ext cx="202554" cy="237600"/>
            </a:xfrm>
            <a:custGeom>
              <a:avLst/>
              <a:gdLst/>
              <a:ahLst/>
              <a:cxnLst/>
              <a:rect l="l" t="t" r="r" b="b"/>
              <a:pathLst>
                <a:path w="21600" h="21600" extrusionOk="0">
                  <a:moveTo>
                    <a:pt x="17981" y="13500"/>
                  </a:moveTo>
                  <a:lnTo>
                    <a:pt x="17981" y="11475"/>
                  </a:lnTo>
                  <a:cubicBezTo>
                    <a:pt x="16172" y="10993"/>
                    <a:pt x="13797" y="10607"/>
                    <a:pt x="10743" y="10607"/>
                  </a:cubicBezTo>
                  <a:cubicBezTo>
                    <a:pt x="6107" y="10607"/>
                    <a:pt x="3619" y="12343"/>
                    <a:pt x="3619" y="14946"/>
                  </a:cubicBezTo>
                  <a:lnTo>
                    <a:pt x="3619" y="15043"/>
                  </a:lnTo>
                  <a:cubicBezTo>
                    <a:pt x="3619" y="17646"/>
                    <a:pt x="6446" y="19189"/>
                    <a:pt x="9726" y="19189"/>
                  </a:cubicBezTo>
                  <a:cubicBezTo>
                    <a:pt x="14362" y="19189"/>
                    <a:pt x="17981" y="16875"/>
                    <a:pt x="17981" y="13500"/>
                  </a:cubicBezTo>
                  <a:moveTo>
                    <a:pt x="0" y="15139"/>
                  </a:moveTo>
                  <a:lnTo>
                    <a:pt x="0" y="15139"/>
                  </a:lnTo>
                  <a:cubicBezTo>
                    <a:pt x="0" y="10704"/>
                    <a:pt x="4297" y="8293"/>
                    <a:pt x="10404" y="8293"/>
                  </a:cubicBezTo>
                  <a:cubicBezTo>
                    <a:pt x="13571" y="8293"/>
                    <a:pt x="15719" y="8679"/>
                    <a:pt x="17981" y="9161"/>
                  </a:cubicBezTo>
                  <a:lnTo>
                    <a:pt x="17981" y="8389"/>
                  </a:lnTo>
                  <a:cubicBezTo>
                    <a:pt x="17981" y="4629"/>
                    <a:pt x="15267" y="2700"/>
                    <a:pt x="10743" y="2700"/>
                  </a:cubicBezTo>
                  <a:cubicBezTo>
                    <a:pt x="8256" y="2700"/>
                    <a:pt x="6898" y="2989"/>
                    <a:pt x="5089" y="3664"/>
                  </a:cubicBezTo>
                  <a:cubicBezTo>
                    <a:pt x="4863" y="3761"/>
                    <a:pt x="4637" y="3761"/>
                    <a:pt x="4411" y="3761"/>
                  </a:cubicBezTo>
                  <a:cubicBezTo>
                    <a:pt x="3506" y="3761"/>
                    <a:pt x="2827" y="3182"/>
                    <a:pt x="2827" y="2411"/>
                  </a:cubicBezTo>
                  <a:cubicBezTo>
                    <a:pt x="2827" y="1736"/>
                    <a:pt x="3166" y="1350"/>
                    <a:pt x="3845" y="1157"/>
                  </a:cubicBezTo>
                  <a:cubicBezTo>
                    <a:pt x="6220" y="289"/>
                    <a:pt x="8029" y="0"/>
                    <a:pt x="11196" y="0"/>
                  </a:cubicBezTo>
                  <a:cubicBezTo>
                    <a:pt x="14702" y="0"/>
                    <a:pt x="17303" y="771"/>
                    <a:pt x="19112" y="2314"/>
                  </a:cubicBezTo>
                  <a:cubicBezTo>
                    <a:pt x="20808" y="3761"/>
                    <a:pt x="21600" y="5786"/>
                    <a:pt x="21600" y="8389"/>
                  </a:cubicBezTo>
                  <a:lnTo>
                    <a:pt x="21600" y="19961"/>
                  </a:lnTo>
                  <a:cubicBezTo>
                    <a:pt x="21600" y="20829"/>
                    <a:pt x="20808" y="21504"/>
                    <a:pt x="19791" y="21504"/>
                  </a:cubicBezTo>
                  <a:cubicBezTo>
                    <a:pt x="18773" y="21504"/>
                    <a:pt x="18094" y="20829"/>
                    <a:pt x="18094" y="20057"/>
                  </a:cubicBezTo>
                  <a:lnTo>
                    <a:pt x="18094" y="18032"/>
                  </a:lnTo>
                  <a:cubicBezTo>
                    <a:pt x="16398" y="19961"/>
                    <a:pt x="13571" y="21600"/>
                    <a:pt x="9273" y="21600"/>
                  </a:cubicBezTo>
                  <a:cubicBezTo>
                    <a:pt x="4524" y="21600"/>
                    <a:pt x="0" y="19382"/>
                    <a:pt x="0" y="15139"/>
                  </a:cubicBezTo>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8" name="Google Shape;2138;p133"/>
            <p:cNvSpPr/>
            <p:nvPr/>
          </p:nvSpPr>
          <p:spPr>
            <a:xfrm>
              <a:off x="21577298" y="10045700"/>
              <a:ext cx="598073" cy="243220"/>
            </a:xfrm>
            <a:custGeom>
              <a:avLst/>
              <a:gdLst/>
              <a:ahLst/>
              <a:cxnLst/>
              <a:rect l="l" t="t" r="r" b="b"/>
              <a:pathLst>
                <a:path w="21444" h="21168" extrusionOk="0">
                  <a:moveTo>
                    <a:pt x="2240" y="1691"/>
                  </a:moveTo>
                  <a:cubicBezTo>
                    <a:pt x="1974" y="214"/>
                    <a:pt x="1289" y="-432"/>
                    <a:pt x="681" y="306"/>
                  </a:cubicBezTo>
                  <a:cubicBezTo>
                    <a:pt x="72" y="953"/>
                    <a:pt x="-156" y="2614"/>
                    <a:pt x="110" y="4091"/>
                  </a:cubicBezTo>
                  <a:lnTo>
                    <a:pt x="2734" y="17845"/>
                  </a:lnTo>
                  <a:cubicBezTo>
                    <a:pt x="3152" y="19968"/>
                    <a:pt x="3571" y="21168"/>
                    <a:pt x="4407" y="21168"/>
                  </a:cubicBezTo>
                  <a:cubicBezTo>
                    <a:pt x="5282" y="21168"/>
                    <a:pt x="5662" y="19968"/>
                    <a:pt x="6081" y="17845"/>
                  </a:cubicBezTo>
                  <a:cubicBezTo>
                    <a:pt x="6081" y="17845"/>
                    <a:pt x="8362" y="5845"/>
                    <a:pt x="8362" y="5660"/>
                  </a:cubicBezTo>
                  <a:cubicBezTo>
                    <a:pt x="8400" y="5568"/>
                    <a:pt x="8476" y="5106"/>
                    <a:pt x="8705" y="5106"/>
                  </a:cubicBezTo>
                  <a:cubicBezTo>
                    <a:pt x="8895" y="5106"/>
                    <a:pt x="9047" y="5476"/>
                    <a:pt x="9047" y="6030"/>
                  </a:cubicBezTo>
                  <a:lnTo>
                    <a:pt x="9047" y="17845"/>
                  </a:lnTo>
                  <a:cubicBezTo>
                    <a:pt x="9047" y="19691"/>
                    <a:pt x="9465" y="21168"/>
                    <a:pt x="10264" y="21168"/>
                  </a:cubicBezTo>
                  <a:cubicBezTo>
                    <a:pt x="11062" y="21168"/>
                    <a:pt x="11481" y="19691"/>
                    <a:pt x="11481" y="17845"/>
                  </a:cubicBezTo>
                  <a:lnTo>
                    <a:pt x="11481" y="8245"/>
                  </a:lnTo>
                  <a:cubicBezTo>
                    <a:pt x="11481" y="6399"/>
                    <a:pt x="12013" y="5199"/>
                    <a:pt x="12774" y="5199"/>
                  </a:cubicBezTo>
                  <a:cubicBezTo>
                    <a:pt x="13534" y="5199"/>
                    <a:pt x="14029" y="6491"/>
                    <a:pt x="14029" y="8245"/>
                  </a:cubicBezTo>
                  <a:lnTo>
                    <a:pt x="14029" y="17845"/>
                  </a:lnTo>
                  <a:cubicBezTo>
                    <a:pt x="14029" y="19691"/>
                    <a:pt x="14447" y="21168"/>
                    <a:pt x="15245" y="21168"/>
                  </a:cubicBezTo>
                  <a:cubicBezTo>
                    <a:pt x="16044" y="21168"/>
                    <a:pt x="16462" y="19691"/>
                    <a:pt x="16462" y="17845"/>
                  </a:cubicBezTo>
                  <a:lnTo>
                    <a:pt x="16462" y="8245"/>
                  </a:lnTo>
                  <a:cubicBezTo>
                    <a:pt x="16462" y="6399"/>
                    <a:pt x="16995" y="5199"/>
                    <a:pt x="17755" y="5199"/>
                  </a:cubicBezTo>
                  <a:cubicBezTo>
                    <a:pt x="18516" y="5199"/>
                    <a:pt x="19010" y="6491"/>
                    <a:pt x="19010" y="8245"/>
                  </a:cubicBezTo>
                  <a:lnTo>
                    <a:pt x="19010" y="17845"/>
                  </a:lnTo>
                  <a:cubicBezTo>
                    <a:pt x="19010" y="19691"/>
                    <a:pt x="19428" y="21168"/>
                    <a:pt x="20227" y="21168"/>
                  </a:cubicBezTo>
                  <a:cubicBezTo>
                    <a:pt x="21026" y="21168"/>
                    <a:pt x="21444" y="19691"/>
                    <a:pt x="21444" y="17845"/>
                  </a:cubicBezTo>
                  <a:lnTo>
                    <a:pt x="21444" y="6860"/>
                  </a:lnTo>
                  <a:cubicBezTo>
                    <a:pt x="21444" y="2799"/>
                    <a:pt x="20113" y="30"/>
                    <a:pt x="18516" y="30"/>
                  </a:cubicBezTo>
                  <a:cubicBezTo>
                    <a:pt x="16919" y="30"/>
                    <a:pt x="15892" y="2707"/>
                    <a:pt x="15892" y="2707"/>
                  </a:cubicBezTo>
                  <a:cubicBezTo>
                    <a:pt x="15359" y="1045"/>
                    <a:pt x="14637" y="30"/>
                    <a:pt x="13382" y="30"/>
                  </a:cubicBezTo>
                  <a:cubicBezTo>
                    <a:pt x="12051" y="30"/>
                    <a:pt x="10872" y="2707"/>
                    <a:pt x="10872" y="2707"/>
                  </a:cubicBezTo>
                  <a:cubicBezTo>
                    <a:pt x="10340" y="1045"/>
                    <a:pt x="9427" y="30"/>
                    <a:pt x="8705" y="30"/>
                  </a:cubicBezTo>
                  <a:cubicBezTo>
                    <a:pt x="7526" y="30"/>
                    <a:pt x="6613" y="1230"/>
                    <a:pt x="6043" y="4368"/>
                  </a:cubicBezTo>
                  <a:lnTo>
                    <a:pt x="4369" y="13876"/>
                  </a:lnTo>
                  <a:cubicBezTo>
                    <a:pt x="4369" y="13876"/>
                    <a:pt x="2240" y="1691"/>
                    <a:pt x="2240" y="1691"/>
                  </a:cubicBezTo>
                  <a:close/>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39" name="Google Shape;2139;p133"/>
            <p:cNvSpPr/>
            <p:nvPr/>
          </p:nvSpPr>
          <p:spPr>
            <a:xfrm>
              <a:off x="23114000" y="10058400"/>
              <a:ext cx="57294" cy="57294"/>
            </a:xfrm>
            <a:custGeom>
              <a:avLst/>
              <a:gdLst/>
              <a:ahLst/>
              <a:cxnLst/>
              <a:rect l="l" t="t" r="r" b="b"/>
              <a:pathLst>
                <a:path w="21600" h="21600" extrusionOk="0">
                  <a:moveTo>
                    <a:pt x="19200" y="10800"/>
                  </a:moveTo>
                  <a:lnTo>
                    <a:pt x="19200" y="10800"/>
                  </a:lnTo>
                  <a:cubicBezTo>
                    <a:pt x="19200" y="6000"/>
                    <a:pt x="15600" y="2000"/>
                    <a:pt x="10400" y="2000"/>
                  </a:cubicBezTo>
                  <a:cubicBezTo>
                    <a:pt x="5600" y="2000"/>
                    <a:pt x="1600" y="6000"/>
                    <a:pt x="1600" y="10800"/>
                  </a:cubicBezTo>
                  <a:lnTo>
                    <a:pt x="1600" y="10800"/>
                  </a:lnTo>
                  <a:cubicBezTo>
                    <a:pt x="1600" y="15600"/>
                    <a:pt x="5200" y="19600"/>
                    <a:pt x="10400" y="19600"/>
                  </a:cubicBezTo>
                  <a:cubicBezTo>
                    <a:pt x="15600" y="19600"/>
                    <a:pt x="19200" y="15600"/>
                    <a:pt x="19200" y="10800"/>
                  </a:cubicBezTo>
                  <a:moveTo>
                    <a:pt x="0" y="10800"/>
                  </a:moveTo>
                  <a:lnTo>
                    <a:pt x="0" y="10800"/>
                  </a:lnTo>
                  <a:cubicBezTo>
                    <a:pt x="0" y="4800"/>
                    <a:pt x="4800" y="0"/>
                    <a:pt x="10800" y="0"/>
                  </a:cubicBezTo>
                  <a:cubicBezTo>
                    <a:pt x="16800" y="0"/>
                    <a:pt x="21600" y="4800"/>
                    <a:pt x="21600" y="10800"/>
                  </a:cubicBezTo>
                  <a:lnTo>
                    <a:pt x="21600" y="10800"/>
                  </a:lnTo>
                  <a:cubicBezTo>
                    <a:pt x="21600" y="16800"/>
                    <a:pt x="16800" y="21600"/>
                    <a:pt x="10800" y="21600"/>
                  </a:cubicBezTo>
                  <a:cubicBezTo>
                    <a:pt x="4400" y="21600"/>
                    <a:pt x="0" y="16800"/>
                    <a:pt x="0" y="10800"/>
                  </a:cubicBezTo>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0" name="Google Shape;2140;p133"/>
            <p:cNvSpPr/>
            <p:nvPr/>
          </p:nvSpPr>
          <p:spPr>
            <a:xfrm>
              <a:off x="23126698" y="10071099"/>
              <a:ext cx="24408" cy="29700"/>
            </a:xfrm>
            <a:custGeom>
              <a:avLst/>
              <a:gdLst/>
              <a:ahLst/>
              <a:cxnLst/>
              <a:rect l="l" t="t" r="r" b="b"/>
              <a:pathLst>
                <a:path w="21600" h="21600" extrusionOk="0">
                  <a:moveTo>
                    <a:pt x="11270" y="10028"/>
                  </a:moveTo>
                  <a:cubicBezTo>
                    <a:pt x="14087" y="10028"/>
                    <a:pt x="15026" y="9257"/>
                    <a:pt x="15026" y="6943"/>
                  </a:cubicBezTo>
                  <a:lnTo>
                    <a:pt x="15026" y="6943"/>
                  </a:lnTo>
                  <a:cubicBezTo>
                    <a:pt x="15026" y="5400"/>
                    <a:pt x="13148" y="3857"/>
                    <a:pt x="11270" y="3857"/>
                  </a:cubicBezTo>
                  <a:lnTo>
                    <a:pt x="5635" y="3857"/>
                  </a:lnTo>
                  <a:lnTo>
                    <a:pt x="5635" y="9257"/>
                  </a:lnTo>
                  <a:lnTo>
                    <a:pt x="11270" y="10028"/>
                  </a:lnTo>
                  <a:cubicBezTo>
                    <a:pt x="11270" y="10028"/>
                    <a:pt x="11270" y="10028"/>
                    <a:pt x="11270" y="10028"/>
                  </a:cubicBezTo>
                  <a:close/>
                  <a:moveTo>
                    <a:pt x="939" y="2314"/>
                  </a:moveTo>
                  <a:cubicBezTo>
                    <a:pt x="939" y="771"/>
                    <a:pt x="1878" y="0"/>
                    <a:pt x="3757" y="0"/>
                  </a:cubicBezTo>
                  <a:lnTo>
                    <a:pt x="12209" y="0"/>
                  </a:lnTo>
                  <a:cubicBezTo>
                    <a:pt x="15026" y="0"/>
                    <a:pt x="17843" y="771"/>
                    <a:pt x="19722" y="2314"/>
                  </a:cubicBezTo>
                  <a:cubicBezTo>
                    <a:pt x="20661" y="3086"/>
                    <a:pt x="21600" y="5400"/>
                    <a:pt x="21600" y="6943"/>
                  </a:cubicBezTo>
                  <a:lnTo>
                    <a:pt x="21600" y="6943"/>
                  </a:lnTo>
                  <a:cubicBezTo>
                    <a:pt x="21600" y="10028"/>
                    <a:pt x="19722" y="12343"/>
                    <a:pt x="16904" y="13114"/>
                  </a:cubicBezTo>
                  <a:lnTo>
                    <a:pt x="20661" y="16971"/>
                  </a:lnTo>
                  <a:cubicBezTo>
                    <a:pt x="21600" y="17742"/>
                    <a:pt x="21600" y="17742"/>
                    <a:pt x="21600" y="18514"/>
                  </a:cubicBezTo>
                  <a:cubicBezTo>
                    <a:pt x="21600" y="20057"/>
                    <a:pt x="20661" y="20828"/>
                    <a:pt x="18783" y="20828"/>
                  </a:cubicBezTo>
                  <a:cubicBezTo>
                    <a:pt x="17843" y="20828"/>
                    <a:pt x="16904" y="20057"/>
                    <a:pt x="15965" y="20057"/>
                  </a:cubicBezTo>
                  <a:lnTo>
                    <a:pt x="10330" y="14657"/>
                  </a:lnTo>
                  <a:lnTo>
                    <a:pt x="5635" y="14657"/>
                  </a:lnTo>
                  <a:lnTo>
                    <a:pt x="5635" y="19286"/>
                  </a:lnTo>
                  <a:cubicBezTo>
                    <a:pt x="5635" y="20828"/>
                    <a:pt x="4696" y="21600"/>
                    <a:pt x="2818" y="21600"/>
                  </a:cubicBezTo>
                  <a:cubicBezTo>
                    <a:pt x="939" y="21600"/>
                    <a:pt x="0" y="20828"/>
                    <a:pt x="0" y="19286"/>
                  </a:cubicBezTo>
                  <a:lnTo>
                    <a:pt x="939" y="2314"/>
                  </a:lnTo>
                  <a:cubicBezTo>
                    <a:pt x="939" y="2314"/>
                    <a:pt x="939" y="2314"/>
                    <a:pt x="939" y="2314"/>
                  </a:cubicBezTo>
                  <a:close/>
                </a:path>
              </a:pathLst>
            </a:custGeom>
            <a:solidFill>
              <a:srgbClr val="7C787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grpSp>
      <p:sp>
        <p:nvSpPr>
          <p:cNvPr id="2141" name="Google Shape;2141;p133"/>
          <p:cNvSpPr/>
          <p:nvPr/>
        </p:nvSpPr>
        <p:spPr>
          <a:xfrm>
            <a:off x="1211674" y="3339913"/>
            <a:ext cx="74304" cy="80514"/>
          </a:xfrm>
          <a:custGeom>
            <a:avLst/>
            <a:gdLst/>
            <a:ahLst/>
            <a:cxnLst/>
            <a:rect l="l" t="t" r="r" b="b"/>
            <a:pathLst>
              <a:path w="21600" h="21600" extrusionOk="0">
                <a:moveTo>
                  <a:pt x="21600" y="17721"/>
                </a:moveTo>
                <a:cubicBezTo>
                  <a:pt x="21600" y="19150"/>
                  <a:pt x="21600" y="21373"/>
                  <a:pt x="18693" y="21373"/>
                </a:cubicBezTo>
                <a:cubicBezTo>
                  <a:pt x="16919" y="21373"/>
                  <a:pt x="16209" y="20472"/>
                  <a:pt x="15783" y="19000"/>
                </a:cubicBezTo>
                <a:cubicBezTo>
                  <a:pt x="14232" y="20708"/>
                  <a:pt x="12334" y="21600"/>
                  <a:pt x="10013" y="21600"/>
                </a:cubicBezTo>
                <a:cubicBezTo>
                  <a:pt x="4336" y="21600"/>
                  <a:pt x="0" y="17128"/>
                  <a:pt x="0" y="10841"/>
                </a:cubicBezTo>
                <a:cubicBezTo>
                  <a:pt x="0" y="4701"/>
                  <a:pt x="4462" y="0"/>
                  <a:pt x="10013" y="0"/>
                </a:cubicBezTo>
                <a:cubicBezTo>
                  <a:pt x="12247" y="0"/>
                  <a:pt x="14435" y="812"/>
                  <a:pt x="15783" y="2560"/>
                </a:cubicBezTo>
                <a:cubicBezTo>
                  <a:pt x="15952" y="1201"/>
                  <a:pt x="17222" y="233"/>
                  <a:pt x="18693" y="233"/>
                </a:cubicBezTo>
                <a:cubicBezTo>
                  <a:pt x="21600" y="233"/>
                  <a:pt x="21600" y="2450"/>
                  <a:pt x="21600" y="3892"/>
                </a:cubicBezTo>
                <a:cubicBezTo>
                  <a:pt x="21600" y="3892"/>
                  <a:pt x="21600" y="17721"/>
                  <a:pt x="21600" y="17721"/>
                </a:cubicBezTo>
                <a:close/>
                <a:moveTo>
                  <a:pt x="10865" y="16476"/>
                </a:moveTo>
                <a:cubicBezTo>
                  <a:pt x="14014" y="16476"/>
                  <a:pt x="15536" y="13522"/>
                  <a:pt x="15536" y="10841"/>
                </a:cubicBezTo>
                <a:cubicBezTo>
                  <a:pt x="15536" y="8161"/>
                  <a:pt x="14061" y="5135"/>
                  <a:pt x="10865" y="5135"/>
                </a:cubicBezTo>
                <a:cubicBezTo>
                  <a:pt x="7532" y="5135"/>
                  <a:pt x="6061" y="8161"/>
                  <a:pt x="6061" y="10841"/>
                </a:cubicBezTo>
                <a:cubicBezTo>
                  <a:pt x="6061" y="13522"/>
                  <a:pt x="7579" y="16476"/>
                  <a:pt x="10865" y="16476"/>
                </a:cubicBezTo>
              </a:path>
            </a:pathLst>
          </a:custGeom>
          <a:solidFill>
            <a:srgbClr val="FF64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2" name="Google Shape;2142;p133"/>
          <p:cNvSpPr/>
          <p:nvPr/>
        </p:nvSpPr>
        <p:spPr>
          <a:xfrm>
            <a:off x="1290167" y="3339913"/>
            <a:ext cx="74304" cy="110322"/>
          </a:xfrm>
          <a:custGeom>
            <a:avLst/>
            <a:gdLst/>
            <a:ahLst/>
            <a:cxnLst/>
            <a:rect l="l" t="t" r="r" b="b"/>
            <a:pathLst>
              <a:path w="21600" h="21600" extrusionOk="0">
                <a:moveTo>
                  <a:pt x="0" y="2440"/>
                </a:moveTo>
                <a:cubicBezTo>
                  <a:pt x="0" y="1082"/>
                  <a:pt x="1257" y="170"/>
                  <a:pt x="3030" y="170"/>
                </a:cubicBezTo>
                <a:cubicBezTo>
                  <a:pt x="4706" y="170"/>
                  <a:pt x="5684" y="799"/>
                  <a:pt x="6067" y="1868"/>
                </a:cubicBezTo>
                <a:cubicBezTo>
                  <a:pt x="7199" y="624"/>
                  <a:pt x="9560" y="0"/>
                  <a:pt x="11840" y="0"/>
                </a:cubicBezTo>
                <a:cubicBezTo>
                  <a:pt x="18355" y="0"/>
                  <a:pt x="21600" y="4111"/>
                  <a:pt x="21600" y="8079"/>
                </a:cubicBezTo>
                <a:cubicBezTo>
                  <a:pt x="21600" y="11938"/>
                  <a:pt x="17737" y="15764"/>
                  <a:pt x="11627" y="15764"/>
                </a:cubicBezTo>
                <a:cubicBezTo>
                  <a:pt x="9719" y="15764"/>
                  <a:pt x="7666" y="15280"/>
                  <a:pt x="6068" y="14346"/>
                </a:cubicBezTo>
                <a:lnTo>
                  <a:pt x="6068" y="19335"/>
                </a:lnTo>
                <a:cubicBezTo>
                  <a:pt x="6068" y="20693"/>
                  <a:pt x="4804" y="21600"/>
                  <a:pt x="3031" y="21600"/>
                </a:cubicBezTo>
                <a:cubicBezTo>
                  <a:pt x="1258" y="21600"/>
                  <a:pt x="1" y="20693"/>
                  <a:pt x="1" y="19335"/>
                </a:cubicBezTo>
                <a:lnTo>
                  <a:pt x="1" y="2440"/>
                </a:lnTo>
                <a:cubicBezTo>
                  <a:pt x="1" y="2440"/>
                  <a:pt x="0" y="2440"/>
                  <a:pt x="0" y="2440"/>
                </a:cubicBezTo>
                <a:close/>
                <a:moveTo>
                  <a:pt x="10829" y="12023"/>
                </a:moveTo>
                <a:cubicBezTo>
                  <a:pt x="13980" y="12023"/>
                  <a:pt x="15539" y="9810"/>
                  <a:pt x="15539" y="7912"/>
                </a:cubicBezTo>
                <a:cubicBezTo>
                  <a:pt x="15539" y="5986"/>
                  <a:pt x="13979" y="3746"/>
                  <a:pt x="10829" y="3746"/>
                </a:cubicBezTo>
                <a:cubicBezTo>
                  <a:pt x="7575" y="3746"/>
                  <a:pt x="6067" y="5784"/>
                  <a:pt x="6067" y="7769"/>
                </a:cubicBezTo>
                <a:cubicBezTo>
                  <a:pt x="6067" y="9756"/>
                  <a:pt x="7492" y="12023"/>
                  <a:pt x="10829" y="12023"/>
                </a:cubicBezTo>
              </a:path>
            </a:pathLst>
          </a:custGeom>
          <a:solidFill>
            <a:srgbClr val="FF64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3" name="Google Shape;2143;p133"/>
          <p:cNvSpPr/>
          <p:nvPr/>
        </p:nvSpPr>
        <p:spPr>
          <a:xfrm>
            <a:off x="1368661" y="3310478"/>
            <a:ext cx="23490" cy="110106"/>
          </a:xfrm>
          <a:custGeom>
            <a:avLst/>
            <a:gdLst/>
            <a:ahLst/>
            <a:cxnLst/>
            <a:rect l="l" t="t" r="r" b="b"/>
            <a:pathLst>
              <a:path w="21600" h="21600" extrusionOk="0">
                <a:moveTo>
                  <a:pt x="21600" y="2248"/>
                </a:moveTo>
                <a:cubicBezTo>
                  <a:pt x="21600" y="3530"/>
                  <a:pt x="16791" y="4605"/>
                  <a:pt x="10794" y="4605"/>
                </a:cubicBezTo>
                <a:cubicBezTo>
                  <a:pt x="5058" y="4605"/>
                  <a:pt x="0" y="3498"/>
                  <a:pt x="0" y="2248"/>
                </a:cubicBezTo>
                <a:cubicBezTo>
                  <a:pt x="0" y="1083"/>
                  <a:pt x="5058" y="0"/>
                  <a:pt x="10794" y="0"/>
                </a:cubicBezTo>
                <a:cubicBezTo>
                  <a:pt x="16519" y="0"/>
                  <a:pt x="21600" y="1056"/>
                  <a:pt x="21600" y="2248"/>
                </a:cubicBezTo>
                <a:moveTo>
                  <a:pt x="1210" y="8414"/>
                </a:moveTo>
                <a:cubicBezTo>
                  <a:pt x="1210" y="7052"/>
                  <a:pt x="5196" y="6139"/>
                  <a:pt x="10798" y="6139"/>
                </a:cubicBezTo>
                <a:cubicBezTo>
                  <a:pt x="16389" y="6139"/>
                  <a:pt x="20386" y="7052"/>
                  <a:pt x="20386" y="8414"/>
                </a:cubicBezTo>
                <a:lnTo>
                  <a:pt x="20386" y="19319"/>
                </a:lnTo>
                <a:cubicBezTo>
                  <a:pt x="20386" y="20688"/>
                  <a:pt x="16389" y="21600"/>
                  <a:pt x="10798" y="21600"/>
                </a:cubicBezTo>
                <a:cubicBezTo>
                  <a:pt x="5196" y="21600"/>
                  <a:pt x="1210" y="20688"/>
                  <a:pt x="1210" y="19319"/>
                </a:cubicBezTo>
                <a:cubicBezTo>
                  <a:pt x="1210" y="19319"/>
                  <a:pt x="1210" y="8414"/>
                  <a:pt x="1210" y="8414"/>
                </a:cubicBezTo>
                <a:close/>
              </a:path>
            </a:pathLst>
          </a:custGeom>
          <a:solidFill>
            <a:srgbClr val="FF640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4" name="Google Shape;2144;p133"/>
          <p:cNvSpPr/>
          <p:nvPr/>
        </p:nvSpPr>
        <p:spPr>
          <a:xfrm>
            <a:off x="1398096" y="3339913"/>
            <a:ext cx="74304" cy="110322"/>
          </a:xfrm>
          <a:custGeom>
            <a:avLst/>
            <a:gdLst/>
            <a:ahLst/>
            <a:cxnLst/>
            <a:rect l="l" t="t" r="r" b="b"/>
            <a:pathLst>
              <a:path w="21600" h="21600" extrusionOk="0">
                <a:moveTo>
                  <a:pt x="21600" y="14237"/>
                </a:moveTo>
                <a:cubicBezTo>
                  <a:pt x="21600" y="19141"/>
                  <a:pt x="16839" y="21600"/>
                  <a:pt x="9946" y="21600"/>
                </a:cubicBezTo>
                <a:cubicBezTo>
                  <a:pt x="7455" y="21600"/>
                  <a:pt x="380" y="20780"/>
                  <a:pt x="380" y="18545"/>
                </a:cubicBezTo>
                <a:cubicBezTo>
                  <a:pt x="380" y="17772"/>
                  <a:pt x="1642" y="16751"/>
                  <a:pt x="2823" y="16751"/>
                </a:cubicBezTo>
                <a:cubicBezTo>
                  <a:pt x="4757" y="16751"/>
                  <a:pt x="6901" y="18034"/>
                  <a:pt x="10406" y="18034"/>
                </a:cubicBezTo>
                <a:cubicBezTo>
                  <a:pt x="13346" y="18034"/>
                  <a:pt x="15539" y="16873"/>
                  <a:pt x="15539" y="14799"/>
                </a:cubicBezTo>
                <a:lnTo>
                  <a:pt x="15539" y="13839"/>
                </a:lnTo>
                <a:lnTo>
                  <a:pt x="15459" y="13839"/>
                </a:lnTo>
                <a:cubicBezTo>
                  <a:pt x="14182" y="15088"/>
                  <a:pt x="12130" y="15763"/>
                  <a:pt x="9342" y="15763"/>
                </a:cubicBezTo>
                <a:cubicBezTo>
                  <a:pt x="2994" y="15763"/>
                  <a:pt x="0" y="11992"/>
                  <a:pt x="0" y="7935"/>
                </a:cubicBezTo>
                <a:cubicBezTo>
                  <a:pt x="0" y="3827"/>
                  <a:pt x="3876" y="0"/>
                  <a:pt x="9983" y="0"/>
                </a:cubicBezTo>
                <a:cubicBezTo>
                  <a:pt x="12046" y="0"/>
                  <a:pt x="14402" y="624"/>
                  <a:pt x="15538" y="1868"/>
                </a:cubicBezTo>
                <a:cubicBezTo>
                  <a:pt x="15919" y="798"/>
                  <a:pt x="16882" y="169"/>
                  <a:pt x="18571" y="169"/>
                </a:cubicBezTo>
                <a:cubicBezTo>
                  <a:pt x="20343" y="169"/>
                  <a:pt x="21600" y="1081"/>
                  <a:pt x="21600" y="2442"/>
                </a:cubicBezTo>
                <a:lnTo>
                  <a:pt x="21600" y="14237"/>
                </a:lnTo>
                <a:cubicBezTo>
                  <a:pt x="21600" y="14237"/>
                  <a:pt x="21600" y="14237"/>
                  <a:pt x="21600" y="14237"/>
                </a:cubicBezTo>
                <a:close/>
                <a:moveTo>
                  <a:pt x="10781" y="3748"/>
                </a:moveTo>
                <a:cubicBezTo>
                  <a:pt x="7617" y="3748"/>
                  <a:pt x="6065" y="5956"/>
                  <a:pt x="6065" y="7851"/>
                </a:cubicBezTo>
                <a:cubicBezTo>
                  <a:pt x="6065" y="10035"/>
                  <a:pt x="7618" y="12025"/>
                  <a:pt x="10781" y="12025"/>
                </a:cubicBezTo>
                <a:cubicBezTo>
                  <a:pt x="14022" y="12025"/>
                  <a:pt x="15538" y="9982"/>
                  <a:pt x="15538" y="7997"/>
                </a:cubicBezTo>
                <a:cubicBezTo>
                  <a:pt x="15538" y="6014"/>
                  <a:pt x="14107" y="3748"/>
                  <a:pt x="10781" y="3748"/>
                </a:cubicBezTo>
              </a:path>
            </a:pathLst>
          </a:custGeom>
          <a:solidFill>
            <a:srgbClr val="5C5B5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5" name="Google Shape;2145;p133"/>
          <p:cNvSpPr/>
          <p:nvPr/>
        </p:nvSpPr>
        <p:spPr>
          <a:xfrm>
            <a:off x="1476589" y="3339913"/>
            <a:ext cx="74898" cy="80514"/>
          </a:xfrm>
          <a:custGeom>
            <a:avLst/>
            <a:gdLst/>
            <a:ahLst/>
            <a:cxnLst/>
            <a:rect l="l" t="t" r="r" b="b"/>
            <a:pathLst>
              <a:path w="21600" h="21600" extrusionOk="0">
                <a:moveTo>
                  <a:pt x="6143" y="12672"/>
                </a:moveTo>
                <a:cubicBezTo>
                  <a:pt x="6559" y="15423"/>
                  <a:pt x="9028" y="16708"/>
                  <a:pt x="11820" y="16708"/>
                </a:cubicBezTo>
                <a:cubicBezTo>
                  <a:pt x="14916" y="16708"/>
                  <a:pt x="17044" y="14454"/>
                  <a:pt x="18631" y="14454"/>
                </a:cubicBezTo>
                <a:cubicBezTo>
                  <a:pt x="19929" y="14454"/>
                  <a:pt x="21100" y="15656"/>
                  <a:pt x="21100" y="16864"/>
                </a:cubicBezTo>
                <a:cubicBezTo>
                  <a:pt x="21100" y="19268"/>
                  <a:pt x="15751" y="21600"/>
                  <a:pt x="11278" y="21600"/>
                </a:cubicBezTo>
                <a:cubicBezTo>
                  <a:pt x="4509" y="21600"/>
                  <a:pt x="0" y="17016"/>
                  <a:pt x="0" y="10839"/>
                </a:cubicBezTo>
                <a:cubicBezTo>
                  <a:pt x="0" y="5174"/>
                  <a:pt x="4426" y="0"/>
                  <a:pt x="10783" y="0"/>
                </a:cubicBezTo>
                <a:cubicBezTo>
                  <a:pt x="17295" y="0"/>
                  <a:pt x="21600" y="5518"/>
                  <a:pt x="21600" y="10177"/>
                </a:cubicBezTo>
                <a:cubicBezTo>
                  <a:pt x="21600" y="11853"/>
                  <a:pt x="20805" y="12670"/>
                  <a:pt x="18964" y="12670"/>
                </a:cubicBezTo>
                <a:lnTo>
                  <a:pt x="6143" y="12670"/>
                </a:lnTo>
                <a:cubicBezTo>
                  <a:pt x="6143" y="12670"/>
                  <a:pt x="6143" y="12672"/>
                  <a:pt x="6143" y="12672"/>
                </a:cubicBezTo>
                <a:close/>
                <a:moveTo>
                  <a:pt x="15581" y="8944"/>
                </a:moveTo>
                <a:cubicBezTo>
                  <a:pt x="15249" y="6490"/>
                  <a:pt x="13581" y="4669"/>
                  <a:pt x="10782" y="4669"/>
                </a:cubicBezTo>
                <a:cubicBezTo>
                  <a:pt x="8108" y="4669"/>
                  <a:pt x="6302" y="6566"/>
                  <a:pt x="6011" y="8944"/>
                </a:cubicBezTo>
                <a:cubicBezTo>
                  <a:pt x="6011" y="8944"/>
                  <a:pt x="15581" y="8944"/>
                  <a:pt x="15581" y="8944"/>
                </a:cubicBezTo>
                <a:close/>
              </a:path>
            </a:pathLst>
          </a:custGeom>
          <a:solidFill>
            <a:srgbClr val="5C5B5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6" name="Google Shape;2146;p133"/>
          <p:cNvSpPr/>
          <p:nvPr/>
        </p:nvSpPr>
        <p:spPr>
          <a:xfrm>
            <a:off x="1555083" y="3344819"/>
            <a:ext cx="74898" cy="80514"/>
          </a:xfrm>
          <a:custGeom>
            <a:avLst/>
            <a:gdLst/>
            <a:ahLst/>
            <a:cxnLst/>
            <a:rect l="l" t="t" r="r" b="b"/>
            <a:pathLst>
              <a:path w="21600" h="21600" extrusionOk="0">
                <a:moveTo>
                  <a:pt x="6142" y="12669"/>
                </a:moveTo>
                <a:cubicBezTo>
                  <a:pt x="6562" y="15435"/>
                  <a:pt x="9019" y="16708"/>
                  <a:pt x="11821" y="16708"/>
                </a:cubicBezTo>
                <a:cubicBezTo>
                  <a:pt x="14905" y="16708"/>
                  <a:pt x="17038" y="14452"/>
                  <a:pt x="18623" y="14452"/>
                </a:cubicBezTo>
                <a:cubicBezTo>
                  <a:pt x="19922" y="14452"/>
                  <a:pt x="21090" y="15654"/>
                  <a:pt x="21090" y="16858"/>
                </a:cubicBezTo>
                <a:cubicBezTo>
                  <a:pt x="21090" y="19266"/>
                  <a:pt x="15742" y="21600"/>
                  <a:pt x="11281" y="21600"/>
                </a:cubicBezTo>
                <a:cubicBezTo>
                  <a:pt x="4511" y="21600"/>
                  <a:pt x="0" y="17013"/>
                  <a:pt x="0" y="10839"/>
                </a:cubicBezTo>
                <a:cubicBezTo>
                  <a:pt x="0" y="5161"/>
                  <a:pt x="4429" y="0"/>
                  <a:pt x="10774" y="0"/>
                </a:cubicBezTo>
                <a:cubicBezTo>
                  <a:pt x="17290" y="0"/>
                  <a:pt x="21600" y="5514"/>
                  <a:pt x="21600" y="10176"/>
                </a:cubicBezTo>
                <a:cubicBezTo>
                  <a:pt x="21600" y="11853"/>
                  <a:pt x="20805" y="12666"/>
                  <a:pt x="18953" y="12666"/>
                </a:cubicBezTo>
                <a:lnTo>
                  <a:pt x="6142" y="12666"/>
                </a:lnTo>
                <a:cubicBezTo>
                  <a:pt x="6142" y="12666"/>
                  <a:pt x="6142" y="12669"/>
                  <a:pt x="6142" y="12669"/>
                </a:cubicBezTo>
                <a:close/>
                <a:moveTo>
                  <a:pt x="15574" y="8939"/>
                </a:moveTo>
                <a:cubicBezTo>
                  <a:pt x="15248" y="6490"/>
                  <a:pt x="13570" y="4664"/>
                  <a:pt x="10774" y="4664"/>
                </a:cubicBezTo>
                <a:cubicBezTo>
                  <a:pt x="8099" y="4664"/>
                  <a:pt x="6301" y="6566"/>
                  <a:pt x="6015" y="8939"/>
                </a:cubicBezTo>
                <a:cubicBezTo>
                  <a:pt x="6015" y="8939"/>
                  <a:pt x="15574" y="8939"/>
                  <a:pt x="15574" y="8939"/>
                </a:cubicBezTo>
                <a:close/>
              </a:path>
            </a:pathLst>
          </a:custGeom>
          <a:solidFill>
            <a:srgbClr val="5C5B5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7" name="Google Shape;2147;p133"/>
          <p:cNvSpPr/>
          <p:nvPr/>
        </p:nvSpPr>
        <p:spPr>
          <a:xfrm>
            <a:off x="1805281" y="3349724"/>
            <a:ext cx="55782" cy="67176"/>
          </a:xfrm>
          <a:custGeom>
            <a:avLst/>
            <a:gdLst/>
            <a:ahLst/>
            <a:cxnLst/>
            <a:rect l="l" t="t" r="r" b="b"/>
            <a:pathLst>
              <a:path w="21600" h="21600" extrusionOk="0">
                <a:moveTo>
                  <a:pt x="15218" y="12838"/>
                </a:moveTo>
                <a:lnTo>
                  <a:pt x="15218" y="12023"/>
                </a:lnTo>
                <a:lnTo>
                  <a:pt x="9818" y="12634"/>
                </a:lnTo>
                <a:cubicBezTo>
                  <a:pt x="8100" y="12838"/>
                  <a:pt x="6873" y="13653"/>
                  <a:pt x="6873" y="15283"/>
                </a:cubicBezTo>
                <a:cubicBezTo>
                  <a:pt x="6873" y="16506"/>
                  <a:pt x="7855" y="17728"/>
                  <a:pt x="10064" y="17728"/>
                </a:cubicBezTo>
                <a:cubicBezTo>
                  <a:pt x="12518" y="17525"/>
                  <a:pt x="15218" y="16302"/>
                  <a:pt x="15218" y="12838"/>
                </a:cubicBezTo>
                <a:moveTo>
                  <a:pt x="7364" y="9374"/>
                </a:moveTo>
                <a:lnTo>
                  <a:pt x="13255" y="8559"/>
                </a:lnTo>
                <a:cubicBezTo>
                  <a:pt x="14727" y="8355"/>
                  <a:pt x="14973" y="7743"/>
                  <a:pt x="14973" y="7132"/>
                </a:cubicBezTo>
                <a:cubicBezTo>
                  <a:pt x="14973" y="5706"/>
                  <a:pt x="13745" y="4483"/>
                  <a:pt x="10800" y="4483"/>
                </a:cubicBezTo>
                <a:cubicBezTo>
                  <a:pt x="7855" y="4483"/>
                  <a:pt x="6382" y="5909"/>
                  <a:pt x="6136" y="7743"/>
                </a:cubicBezTo>
                <a:lnTo>
                  <a:pt x="245" y="6725"/>
                </a:lnTo>
                <a:cubicBezTo>
                  <a:pt x="736" y="3464"/>
                  <a:pt x="4173" y="0"/>
                  <a:pt x="10800" y="0"/>
                </a:cubicBezTo>
                <a:cubicBezTo>
                  <a:pt x="18409" y="0"/>
                  <a:pt x="21355" y="3668"/>
                  <a:pt x="21355" y="7743"/>
                </a:cubicBezTo>
                <a:lnTo>
                  <a:pt x="21355" y="17728"/>
                </a:lnTo>
                <a:cubicBezTo>
                  <a:pt x="21355" y="18747"/>
                  <a:pt x="21600" y="20174"/>
                  <a:pt x="21600" y="20989"/>
                </a:cubicBezTo>
                <a:lnTo>
                  <a:pt x="15709" y="20989"/>
                </a:lnTo>
                <a:cubicBezTo>
                  <a:pt x="15464" y="20377"/>
                  <a:pt x="15464" y="19358"/>
                  <a:pt x="15464" y="18543"/>
                </a:cubicBezTo>
                <a:cubicBezTo>
                  <a:pt x="14236" y="20174"/>
                  <a:pt x="11782" y="21600"/>
                  <a:pt x="8345" y="21600"/>
                </a:cubicBezTo>
                <a:cubicBezTo>
                  <a:pt x="3191" y="21600"/>
                  <a:pt x="0" y="18747"/>
                  <a:pt x="0" y="15487"/>
                </a:cubicBezTo>
                <a:cubicBezTo>
                  <a:pt x="0" y="11819"/>
                  <a:pt x="3191" y="9781"/>
                  <a:pt x="7364" y="9374"/>
                </a:cubicBezTo>
              </a:path>
            </a:pathLst>
          </a:custGeom>
          <a:solidFill>
            <a:srgbClr val="151E2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8" name="Google Shape;2148;p133"/>
          <p:cNvSpPr/>
          <p:nvPr/>
        </p:nvSpPr>
        <p:spPr>
          <a:xfrm>
            <a:off x="1864151" y="3349724"/>
            <a:ext cx="65286" cy="63396"/>
          </a:xfrm>
          <a:custGeom>
            <a:avLst/>
            <a:gdLst/>
            <a:ahLst/>
            <a:cxnLst/>
            <a:rect l="l" t="t" r="r" b="b"/>
            <a:pathLst>
              <a:path w="21600" h="21600" extrusionOk="0">
                <a:moveTo>
                  <a:pt x="7340" y="10800"/>
                </a:moveTo>
                <a:lnTo>
                  <a:pt x="0" y="0"/>
                </a:lnTo>
                <a:lnTo>
                  <a:pt x="6711" y="0"/>
                </a:lnTo>
                <a:cubicBezTo>
                  <a:pt x="7340" y="1080"/>
                  <a:pt x="10066" y="5184"/>
                  <a:pt x="10905" y="6480"/>
                </a:cubicBezTo>
                <a:lnTo>
                  <a:pt x="15099" y="0"/>
                </a:lnTo>
                <a:lnTo>
                  <a:pt x="21390" y="0"/>
                </a:lnTo>
                <a:lnTo>
                  <a:pt x="14050" y="10584"/>
                </a:lnTo>
                <a:lnTo>
                  <a:pt x="21600" y="21600"/>
                </a:lnTo>
                <a:lnTo>
                  <a:pt x="15099" y="21600"/>
                </a:lnTo>
                <a:lnTo>
                  <a:pt x="10695" y="14904"/>
                </a:lnTo>
                <a:cubicBezTo>
                  <a:pt x="9856" y="15984"/>
                  <a:pt x="7130" y="20304"/>
                  <a:pt x="6501" y="21600"/>
                </a:cubicBezTo>
                <a:lnTo>
                  <a:pt x="210" y="21600"/>
                </a:lnTo>
                <a:cubicBezTo>
                  <a:pt x="210" y="21600"/>
                  <a:pt x="7340" y="10800"/>
                  <a:pt x="7340" y="10800"/>
                </a:cubicBezTo>
                <a:close/>
              </a:path>
            </a:pathLst>
          </a:custGeom>
          <a:solidFill>
            <a:srgbClr val="151E2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49" name="Google Shape;2149;p133"/>
          <p:cNvSpPr/>
          <p:nvPr/>
        </p:nvSpPr>
        <p:spPr>
          <a:xfrm>
            <a:off x="1927928" y="3349724"/>
            <a:ext cx="103302" cy="63396"/>
          </a:xfrm>
          <a:custGeom>
            <a:avLst/>
            <a:gdLst/>
            <a:ahLst/>
            <a:cxnLst/>
            <a:rect l="l" t="t" r="r" b="b"/>
            <a:pathLst>
              <a:path w="21600" h="21600" extrusionOk="0">
                <a:moveTo>
                  <a:pt x="12721" y="0"/>
                </a:moveTo>
                <a:lnTo>
                  <a:pt x="15637" y="13824"/>
                </a:lnTo>
                <a:lnTo>
                  <a:pt x="18022" y="0"/>
                </a:lnTo>
                <a:lnTo>
                  <a:pt x="21600" y="0"/>
                </a:lnTo>
                <a:lnTo>
                  <a:pt x="17492" y="21600"/>
                </a:lnTo>
                <a:lnTo>
                  <a:pt x="13914" y="21600"/>
                </a:lnTo>
                <a:lnTo>
                  <a:pt x="10866" y="6912"/>
                </a:lnTo>
                <a:lnTo>
                  <a:pt x="7818" y="21600"/>
                </a:lnTo>
                <a:lnTo>
                  <a:pt x="4240" y="21600"/>
                </a:lnTo>
                <a:lnTo>
                  <a:pt x="0" y="0"/>
                </a:lnTo>
                <a:lnTo>
                  <a:pt x="3710" y="0"/>
                </a:lnTo>
                <a:lnTo>
                  <a:pt x="6228" y="13824"/>
                </a:lnTo>
                <a:lnTo>
                  <a:pt x="9011" y="0"/>
                </a:lnTo>
                <a:cubicBezTo>
                  <a:pt x="9011" y="0"/>
                  <a:pt x="12721" y="0"/>
                  <a:pt x="12721" y="0"/>
                </a:cubicBezTo>
                <a:close/>
              </a:path>
            </a:pathLst>
          </a:custGeom>
          <a:solidFill>
            <a:srgbClr val="151E2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0" name="Google Shape;2150;p133"/>
          <p:cNvSpPr/>
          <p:nvPr/>
        </p:nvSpPr>
        <p:spPr>
          <a:xfrm>
            <a:off x="2026045" y="3349724"/>
            <a:ext cx="56430" cy="67176"/>
          </a:xfrm>
          <a:custGeom>
            <a:avLst/>
            <a:gdLst/>
            <a:ahLst/>
            <a:cxnLst/>
            <a:rect l="l" t="t" r="r" b="b"/>
            <a:pathLst>
              <a:path w="21600" h="21600" extrusionOk="0">
                <a:moveTo>
                  <a:pt x="15290" y="12838"/>
                </a:moveTo>
                <a:lnTo>
                  <a:pt x="15290" y="12023"/>
                </a:lnTo>
                <a:lnTo>
                  <a:pt x="9951" y="12634"/>
                </a:lnTo>
                <a:cubicBezTo>
                  <a:pt x="8252" y="12838"/>
                  <a:pt x="7038" y="13653"/>
                  <a:pt x="7038" y="15283"/>
                </a:cubicBezTo>
                <a:cubicBezTo>
                  <a:pt x="7038" y="16506"/>
                  <a:pt x="8009" y="17728"/>
                  <a:pt x="10193" y="17728"/>
                </a:cubicBezTo>
                <a:cubicBezTo>
                  <a:pt x="12620" y="17525"/>
                  <a:pt x="15290" y="16302"/>
                  <a:pt x="15290" y="12838"/>
                </a:cubicBezTo>
                <a:moveTo>
                  <a:pt x="7524" y="9374"/>
                </a:moveTo>
                <a:lnTo>
                  <a:pt x="13348" y="8559"/>
                </a:lnTo>
                <a:cubicBezTo>
                  <a:pt x="14805" y="8355"/>
                  <a:pt x="15047" y="7743"/>
                  <a:pt x="15047" y="7132"/>
                </a:cubicBezTo>
                <a:cubicBezTo>
                  <a:pt x="15047" y="5706"/>
                  <a:pt x="13834" y="4483"/>
                  <a:pt x="10921" y="4483"/>
                </a:cubicBezTo>
                <a:cubicBezTo>
                  <a:pt x="8009" y="4483"/>
                  <a:pt x="6553" y="5909"/>
                  <a:pt x="6310" y="7743"/>
                </a:cubicBezTo>
                <a:lnTo>
                  <a:pt x="485" y="6725"/>
                </a:lnTo>
                <a:cubicBezTo>
                  <a:pt x="971" y="3464"/>
                  <a:pt x="4369" y="0"/>
                  <a:pt x="10921" y="0"/>
                </a:cubicBezTo>
                <a:cubicBezTo>
                  <a:pt x="18445" y="0"/>
                  <a:pt x="21357" y="3668"/>
                  <a:pt x="21357" y="7743"/>
                </a:cubicBezTo>
                <a:lnTo>
                  <a:pt x="21357" y="17728"/>
                </a:lnTo>
                <a:cubicBezTo>
                  <a:pt x="21357" y="18747"/>
                  <a:pt x="21600" y="20174"/>
                  <a:pt x="21600" y="20989"/>
                </a:cubicBezTo>
                <a:lnTo>
                  <a:pt x="15533" y="20989"/>
                </a:lnTo>
                <a:cubicBezTo>
                  <a:pt x="15290" y="20377"/>
                  <a:pt x="15290" y="19358"/>
                  <a:pt x="15290" y="18543"/>
                </a:cubicBezTo>
                <a:cubicBezTo>
                  <a:pt x="14076" y="20174"/>
                  <a:pt x="11649" y="21600"/>
                  <a:pt x="8252" y="21600"/>
                </a:cubicBezTo>
                <a:cubicBezTo>
                  <a:pt x="3155" y="21600"/>
                  <a:pt x="0" y="18747"/>
                  <a:pt x="0" y="15487"/>
                </a:cubicBezTo>
                <a:cubicBezTo>
                  <a:pt x="243" y="11819"/>
                  <a:pt x="3398" y="9781"/>
                  <a:pt x="7524" y="9374"/>
                </a:cubicBezTo>
              </a:path>
            </a:pathLst>
          </a:custGeom>
          <a:solidFill>
            <a:srgbClr val="151E2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1" name="Google Shape;2151;p133"/>
          <p:cNvSpPr/>
          <p:nvPr/>
        </p:nvSpPr>
        <p:spPr>
          <a:xfrm>
            <a:off x="2080009" y="3349725"/>
            <a:ext cx="69714" cy="88074"/>
          </a:xfrm>
          <a:custGeom>
            <a:avLst/>
            <a:gdLst/>
            <a:ahLst/>
            <a:cxnLst/>
            <a:rect l="l" t="t" r="r" b="b"/>
            <a:pathLst>
              <a:path w="21600" h="21600" extrusionOk="0">
                <a:moveTo>
                  <a:pt x="3731" y="21600"/>
                </a:moveTo>
                <a:lnTo>
                  <a:pt x="8247" y="13519"/>
                </a:lnTo>
                <a:lnTo>
                  <a:pt x="0" y="0"/>
                </a:lnTo>
                <a:lnTo>
                  <a:pt x="5891" y="0"/>
                </a:lnTo>
                <a:lnTo>
                  <a:pt x="11193" y="9168"/>
                </a:lnTo>
                <a:lnTo>
                  <a:pt x="15905" y="0"/>
                </a:lnTo>
                <a:lnTo>
                  <a:pt x="21600" y="0"/>
                </a:lnTo>
                <a:lnTo>
                  <a:pt x="9229" y="21600"/>
                </a:lnTo>
                <a:cubicBezTo>
                  <a:pt x="9229" y="21600"/>
                  <a:pt x="3731" y="21600"/>
                  <a:pt x="3731" y="21600"/>
                </a:cubicBezTo>
                <a:close/>
              </a:path>
            </a:pathLst>
          </a:custGeom>
          <a:solidFill>
            <a:srgbClr val="151E28"/>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2" name="Google Shape;2152;p133"/>
          <p:cNvSpPr/>
          <p:nvPr/>
        </p:nvSpPr>
        <p:spPr>
          <a:xfrm>
            <a:off x="2163409" y="3261419"/>
            <a:ext cx="155898" cy="88722"/>
          </a:xfrm>
          <a:custGeom>
            <a:avLst/>
            <a:gdLst/>
            <a:ahLst/>
            <a:cxnLst/>
            <a:rect l="l" t="t" r="r" b="b"/>
            <a:pathLst>
              <a:path w="21600" h="21600" extrusionOk="0">
                <a:moveTo>
                  <a:pt x="21600" y="15583"/>
                </a:moveTo>
                <a:lnTo>
                  <a:pt x="21600" y="10337"/>
                </a:lnTo>
                <a:lnTo>
                  <a:pt x="17122" y="6480"/>
                </a:lnTo>
                <a:lnTo>
                  <a:pt x="17122" y="14349"/>
                </a:lnTo>
                <a:lnTo>
                  <a:pt x="0" y="0"/>
                </a:lnTo>
                <a:lnTo>
                  <a:pt x="0" y="5246"/>
                </a:lnTo>
                <a:lnTo>
                  <a:pt x="19580" y="21600"/>
                </a:lnTo>
                <a:lnTo>
                  <a:pt x="19580" y="13886"/>
                </a:lnTo>
                <a:cubicBezTo>
                  <a:pt x="19580" y="13886"/>
                  <a:pt x="21600" y="15583"/>
                  <a:pt x="21600" y="15583"/>
                </a:cubicBezTo>
                <a:close/>
              </a:path>
            </a:pathLst>
          </a:custGeom>
          <a:solidFill>
            <a:srgbClr val="E33E3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3" name="Google Shape;2153;p133"/>
          <p:cNvSpPr/>
          <p:nvPr/>
        </p:nvSpPr>
        <p:spPr>
          <a:xfrm>
            <a:off x="2183032" y="3339913"/>
            <a:ext cx="67176" cy="71010"/>
          </a:xfrm>
          <a:custGeom>
            <a:avLst/>
            <a:gdLst/>
            <a:ahLst/>
            <a:cxnLst/>
            <a:rect l="l" t="t" r="r" b="b"/>
            <a:pathLst>
              <a:path w="21600" h="21600" extrusionOk="0">
                <a:moveTo>
                  <a:pt x="4483" y="0"/>
                </a:moveTo>
                <a:lnTo>
                  <a:pt x="4483" y="6557"/>
                </a:lnTo>
                <a:lnTo>
                  <a:pt x="11819" y="9836"/>
                </a:lnTo>
                <a:lnTo>
                  <a:pt x="0" y="21600"/>
                </a:lnTo>
                <a:lnTo>
                  <a:pt x="7743" y="21600"/>
                </a:lnTo>
                <a:lnTo>
                  <a:pt x="21600" y="7714"/>
                </a:lnTo>
                <a:cubicBezTo>
                  <a:pt x="21600" y="7714"/>
                  <a:pt x="4483" y="0"/>
                  <a:pt x="4483" y="0"/>
                </a:cubicBezTo>
                <a:close/>
              </a:path>
            </a:pathLst>
          </a:custGeom>
          <a:solidFill>
            <a:srgbClr val="E33E3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4" name="Google Shape;2154;p133"/>
          <p:cNvSpPr/>
          <p:nvPr/>
        </p:nvSpPr>
        <p:spPr>
          <a:xfrm>
            <a:off x="2178126" y="3300666"/>
            <a:ext cx="124200" cy="69066"/>
          </a:xfrm>
          <a:custGeom>
            <a:avLst/>
            <a:gdLst/>
            <a:ahLst/>
            <a:cxnLst/>
            <a:rect l="l" t="t" r="r" b="b"/>
            <a:pathLst>
              <a:path w="21600" h="21600" extrusionOk="0">
                <a:moveTo>
                  <a:pt x="21600" y="18628"/>
                </a:moveTo>
                <a:lnTo>
                  <a:pt x="0" y="0"/>
                </a:lnTo>
                <a:lnTo>
                  <a:pt x="0" y="6738"/>
                </a:lnTo>
                <a:lnTo>
                  <a:pt x="17192" y="21600"/>
                </a:lnTo>
                <a:cubicBezTo>
                  <a:pt x="17192" y="21600"/>
                  <a:pt x="21600" y="18628"/>
                  <a:pt x="21600" y="18628"/>
                </a:cubicBezTo>
                <a:close/>
              </a:path>
            </a:pathLst>
          </a:custGeom>
          <a:solidFill>
            <a:srgbClr val="E33E3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5" name="Google Shape;2155;p133"/>
          <p:cNvSpPr/>
          <p:nvPr/>
        </p:nvSpPr>
        <p:spPr>
          <a:xfrm>
            <a:off x="2290961" y="3555771"/>
            <a:ext cx="424569" cy="162888"/>
          </a:xfrm>
          <a:custGeom>
            <a:avLst/>
            <a:gdLst/>
            <a:ahLst/>
            <a:cxnLst/>
            <a:rect l="l" t="t" r="r" b="b"/>
            <a:pathLst>
              <a:path w="21489" h="21244" extrusionOk="0">
                <a:moveTo>
                  <a:pt x="19314" y="9081"/>
                </a:moveTo>
                <a:cubicBezTo>
                  <a:pt x="19438" y="9019"/>
                  <a:pt x="19561" y="8930"/>
                  <a:pt x="19686" y="8899"/>
                </a:cubicBezTo>
                <a:cubicBezTo>
                  <a:pt x="20382" y="8724"/>
                  <a:pt x="20952" y="10095"/>
                  <a:pt x="20912" y="11844"/>
                </a:cubicBezTo>
                <a:cubicBezTo>
                  <a:pt x="20892" y="12717"/>
                  <a:pt x="20734" y="13447"/>
                  <a:pt x="20515" y="14077"/>
                </a:cubicBezTo>
                <a:cubicBezTo>
                  <a:pt x="19929" y="15763"/>
                  <a:pt x="19335" y="17431"/>
                  <a:pt x="18743" y="19102"/>
                </a:cubicBezTo>
                <a:cubicBezTo>
                  <a:pt x="18493" y="19807"/>
                  <a:pt x="18240" y="20504"/>
                  <a:pt x="17974" y="21244"/>
                </a:cubicBezTo>
                <a:cubicBezTo>
                  <a:pt x="19164" y="21244"/>
                  <a:pt x="20328" y="21244"/>
                  <a:pt x="21489" y="21244"/>
                </a:cubicBezTo>
                <a:cubicBezTo>
                  <a:pt x="21489" y="20802"/>
                  <a:pt x="21489" y="20391"/>
                  <a:pt x="21489" y="19942"/>
                </a:cubicBezTo>
                <a:cubicBezTo>
                  <a:pt x="20703" y="19942"/>
                  <a:pt x="19926" y="19942"/>
                  <a:pt x="19120" y="19942"/>
                </a:cubicBezTo>
                <a:cubicBezTo>
                  <a:pt x="19484" y="18933"/>
                  <a:pt x="19836" y="18002"/>
                  <a:pt x="20166" y="17023"/>
                </a:cubicBezTo>
                <a:cubicBezTo>
                  <a:pt x="20516" y="15987"/>
                  <a:pt x="20884" y="14969"/>
                  <a:pt x="21176" y="13827"/>
                </a:cubicBezTo>
                <a:cubicBezTo>
                  <a:pt x="21600" y="12172"/>
                  <a:pt x="21488" y="10156"/>
                  <a:pt x="20981" y="8764"/>
                </a:cubicBezTo>
                <a:cubicBezTo>
                  <a:pt x="20522" y="7507"/>
                  <a:pt x="19723" y="7386"/>
                  <a:pt x="19314" y="7817"/>
                </a:cubicBezTo>
                <a:cubicBezTo>
                  <a:pt x="19314" y="8233"/>
                  <a:pt x="19314" y="8660"/>
                  <a:pt x="19314" y="9081"/>
                </a:cubicBezTo>
                <a:close/>
                <a:moveTo>
                  <a:pt x="12190" y="2547"/>
                </a:moveTo>
                <a:cubicBezTo>
                  <a:pt x="11745" y="520"/>
                  <a:pt x="10991" y="-356"/>
                  <a:pt x="10132" y="151"/>
                </a:cubicBezTo>
                <a:cubicBezTo>
                  <a:pt x="9503" y="524"/>
                  <a:pt x="9038" y="1421"/>
                  <a:pt x="8872" y="3089"/>
                </a:cubicBezTo>
                <a:cubicBezTo>
                  <a:pt x="8723" y="4576"/>
                  <a:pt x="8833" y="6112"/>
                  <a:pt x="9419" y="7082"/>
                </a:cubicBezTo>
                <a:cubicBezTo>
                  <a:pt x="9609" y="7397"/>
                  <a:pt x="9798" y="7718"/>
                  <a:pt x="9995" y="7999"/>
                </a:cubicBezTo>
                <a:cubicBezTo>
                  <a:pt x="10432" y="8621"/>
                  <a:pt x="10879" y="9201"/>
                  <a:pt x="11314" y="9832"/>
                </a:cubicBezTo>
                <a:cubicBezTo>
                  <a:pt x="11599" y="10244"/>
                  <a:pt x="11707" y="10948"/>
                  <a:pt x="11706" y="11754"/>
                </a:cubicBezTo>
                <a:cubicBezTo>
                  <a:pt x="11704" y="13316"/>
                  <a:pt x="11307" y="14574"/>
                  <a:pt x="10728" y="14896"/>
                </a:cubicBezTo>
                <a:cubicBezTo>
                  <a:pt x="10110" y="15240"/>
                  <a:pt x="9581" y="14546"/>
                  <a:pt x="9321" y="13041"/>
                </a:cubicBezTo>
                <a:cubicBezTo>
                  <a:pt x="9264" y="12710"/>
                  <a:pt x="9221" y="12362"/>
                  <a:pt x="9168" y="11989"/>
                </a:cubicBezTo>
                <a:cubicBezTo>
                  <a:pt x="8941" y="12168"/>
                  <a:pt x="8720" y="12343"/>
                  <a:pt x="8500" y="12516"/>
                </a:cubicBezTo>
                <a:cubicBezTo>
                  <a:pt x="8729" y="15002"/>
                  <a:pt x="9292" y="16337"/>
                  <a:pt x="10212" y="16624"/>
                </a:cubicBezTo>
                <a:cubicBezTo>
                  <a:pt x="11373" y="16985"/>
                  <a:pt x="12340" y="14794"/>
                  <a:pt x="12410" y="12128"/>
                </a:cubicBezTo>
                <a:cubicBezTo>
                  <a:pt x="12449" y="10686"/>
                  <a:pt x="12311" y="9428"/>
                  <a:pt x="11815" y="8597"/>
                </a:cubicBezTo>
                <a:cubicBezTo>
                  <a:pt x="11531" y="8123"/>
                  <a:pt x="11237" y="7694"/>
                  <a:pt x="10942" y="7268"/>
                </a:cubicBezTo>
                <a:cubicBezTo>
                  <a:pt x="10592" y="6762"/>
                  <a:pt x="10226" y="6322"/>
                  <a:pt x="9884" y="5779"/>
                </a:cubicBezTo>
                <a:cubicBezTo>
                  <a:pt x="9472" y="5123"/>
                  <a:pt x="9408" y="3665"/>
                  <a:pt x="9720" y="2700"/>
                </a:cubicBezTo>
                <a:cubicBezTo>
                  <a:pt x="10086" y="1568"/>
                  <a:pt x="10951" y="1287"/>
                  <a:pt x="11368" y="2593"/>
                </a:cubicBezTo>
                <a:cubicBezTo>
                  <a:pt x="11458" y="2875"/>
                  <a:pt x="11544" y="3164"/>
                  <a:pt x="11637" y="3464"/>
                </a:cubicBezTo>
                <a:cubicBezTo>
                  <a:pt x="11823" y="3156"/>
                  <a:pt x="12003" y="2857"/>
                  <a:pt x="12190" y="2547"/>
                </a:cubicBezTo>
                <a:close/>
                <a:moveTo>
                  <a:pt x="15856" y="32"/>
                </a:moveTo>
                <a:cubicBezTo>
                  <a:pt x="14059" y="32"/>
                  <a:pt x="12625" y="3693"/>
                  <a:pt x="12612" y="8314"/>
                </a:cubicBezTo>
                <a:cubicBezTo>
                  <a:pt x="12599" y="12878"/>
                  <a:pt x="14058" y="16654"/>
                  <a:pt x="15837" y="16661"/>
                </a:cubicBezTo>
                <a:cubicBezTo>
                  <a:pt x="17615" y="16669"/>
                  <a:pt x="19080" y="12940"/>
                  <a:pt x="19081" y="8402"/>
                </a:cubicBezTo>
                <a:cubicBezTo>
                  <a:pt x="19081" y="3750"/>
                  <a:pt x="17649" y="32"/>
                  <a:pt x="15856" y="32"/>
                </a:cubicBezTo>
                <a:close/>
                <a:moveTo>
                  <a:pt x="2610" y="16676"/>
                </a:moveTo>
                <a:cubicBezTo>
                  <a:pt x="3235" y="12698"/>
                  <a:pt x="3845" y="8814"/>
                  <a:pt x="4465" y="4869"/>
                </a:cubicBezTo>
                <a:cubicBezTo>
                  <a:pt x="5086" y="8823"/>
                  <a:pt x="5695" y="12703"/>
                  <a:pt x="6319" y="16677"/>
                </a:cubicBezTo>
                <a:cubicBezTo>
                  <a:pt x="7200" y="11076"/>
                  <a:pt x="8066" y="5577"/>
                  <a:pt x="8938" y="32"/>
                </a:cubicBezTo>
                <a:cubicBezTo>
                  <a:pt x="8706" y="32"/>
                  <a:pt x="8509" y="50"/>
                  <a:pt x="8313" y="25"/>
                </a:cubicBezTo>
                <a:cubicBezTo>
                  <a:pt x="8202" y="10"/>
                  <a:pt x="8153" y="112"/>
                  <a:pt x="8111" y="377"/>
                </a:cubicBezTo>
                <a:cubicBezTo>
                  <a:pt x="7601" y="3647"/>
                  <a:pt x="7085" y="6912"/>
                  <a:pt x="6570" y="10178"/>
                </a:cubicBezTo>
                <a:cubicBezTo>
                  <a:pt x="6492" y="10674"/>
                  <a:pt x="6412" y="11168"/>
                  <a:pt x="6318" y="11756"/>
                </a:cubicBezTo>
                <a:cubicBezTo>
                  <a:pt x="5694" y="7800"/>
                  <a:pt x="5086" y="3939"/>
                  <a:pt x="4465" y="0"/>
                </a:cubicBezTo>
                <a:cubicBezTo>
                  <a:pt x="3842" y="3947"/>
                  <a:pt x="3232" y="7817"/>
                  <a:pt x="2610" y="11762"/>
                </a:cubicBezTo>
                <a:cubicBezTo>
                  <a:pt x="2381" y="10311"/>
                  <a:pt x="2165" y="8943"/>
                  <a:pt x="1949" y="7574"/>
                </a:cubicBezTo>
                <a:cubicBezTo>
                  <a:pt x="1569" y="5163"/>
                  <a:pt x="1190" y="2752"/>
                  <a:pt x="807" y="343"/>
                </a:cubicBezTo>
                <a:cubicBezTo>
                  <a:pt x="788" y="224"/>
                  <a:pt x="741" y="51"/>
                  <a:pt x="704" y="46"/>
                </a:cubicBezTo>
                <a:cubicBezTo>
                  <a:pt x="476" y="19"/>
                  <a:pt x="247" y="33"/>
                  <a:pt x="0" y="33"/>
                </a:cubicBezTo>
                <a:cubicBezTo>
                  <a:pt x="870" y="5582"/>
                  <a:pt x="1733" y="11084"/>
                  <a:pt x="2610" y="16676"/>
                </a:cubicBezTo>
                <a:close/>
              </a:path>
            </a:pathLst>
          </a:custGeom>
          <a:solidFill>
            <a:srgbClr val="FEFEFE"/>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6" name="Google Shape;2156;p133"/>
          <p:cNvSpPr/>
          <p:nvPr/>
        </p:nvSpPr>
        <p:spPr>
          <a:xfrm>
            <a:off x="2443361" y="3555770"/>
            <a:ext cx="176580" cy="127872"/>
          </a:xfrm>
          <a:custGeom>
            <a:avLst/>
            <a:gdLst/>
            <a:ahLst/>
            <a:cxnLst/>
            <a:rect l="l" t="t" r="r" b="b"/>
            <a:pathLst>
              <a:path w="21600" h="21600" extrusionOk="0">
                <a:moveTo>
                  <a:pt x="6307" y="21599"/>
                </a:moveTo>
                <a:cubicBezTo>
                  <a:pt x="4188" y="14356"/>
                  <a:pt x="2103" y="7230"/>
                  <a:pt x="0" y="42"/>
                </a:cubicBezTo>
                <a:cubicBezTo>
                  <a:pt x="596" y="42"/>
                  <a:pt x="1150" y="25"/>
                  <a:pt x="1702" y="60"/>
                </a:cubicBezTo>
                <a:cubicBezTo>
                  <a:pt x="1790" y="66"/>
                  <a:pt x="1903" y="290"/>
                  <a:pt x="1949" y="445"/>
                </a:cubicBezTo>
                <a:cubicBezTo>
                  <a:pt x="2875" y="3564"/>
                  <a:pt x="3792" y="6688"/>
                  <a:pt x="4711" y="9810"/>
                </a:cubicBezTo>
                <a:cubicBezTo>
                  <a:pt x="5233" y="11583"/>
                  <a:pt x="5754" y="13355"/>
                  <a:pt x="6307" y="15234"/>
                </a:cubicBezTo>
                <a:cubicBezTo>
                  <a:pt x="7811" y="10124"/>
                  <a:pt x="9285" y="5112"/>
                  <a:pt x="10789" y="0"/>
                </a:cubicBezTo>
                <a:cubicBezTo>
                  <a:pt x="12290" y="5102"/>
                  <a:pt x="13761" y="10103"/>
                  <a:pt x="15269" y="15226"/>
                </a:cubicBezTo>
                <a:cubicBezTo>
                  <a:pt x="15496" y="14465"/>
                  <a:pt x="15689" y="13825"/>
                  <a:pt x="15878" y="13183"/>
                </a:cubicBezTo>
                <a:cubicBezTo>
                  <a:pt x="17122" y="8953"/>
                  <a:pt x="18368" y="4724"/>
                  <a:pt x="19602" y="489"/>
                </a:cubicBezTo>
                <a:cubicBezTo>
                  <a:pt x="19702" y="146"/>
                  <a:pt x="19820" y="13"/>
                  <a:pt x="20091" y="32"/>
                </a:cubicBezTo>
                <a:cubicBezTo>
                  <a:pt x="20564" y="65"/>
                  <a:pt x="21039" y="42"/>
                  <a:pt x="21600" y="42"/>
                </a:cubicBezTo>
                <a:cubicBezTo>
                  <a:pt x="19492" y="7224"/>
                  <a:pt x="17401" y="14346"/>
                  <a:pt x="15272" y="21600"/>
                </a:cubicBezTo>
                <a:cubicBezTo>
                  <a:pt x="13763" y="16453"/>
                  <a:pt x="12291" y="11428"/>
                  <a:pt x="10789" y="6306"/>
                </a:cubicBezTo>
                <a:cubicBezTo>
                  <a:pt x="9292" y="11416"/>
                  <a:pt x="7817" y="16447"/>
                  <a:pt x="6307" y="21599"/>
                </a:cubicBezTo>
                <a:close/>
              </a:path>
            </a:pathLst>
          </a:custGeom>
          <a:solidFill>
            <a:srgbClr val="F8902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7" name="Google Shape;2157;p133"/>
          <p:cNvSpPr/>
          <p:nvPr/>
        </p:nvSpPr>
        <p:spPr>
          <a:xfrm>
            <a:off x="2688654" y="3555771"/>
            <a:ext cx="127827" cy="127549"/>
          </a:xfrm>
          <a:custGeom>
            <a:avLst/>
            <a:gdLst/>
            <a:ahLst/>
            <a:cxnLst/>
            <a:rect l="l" t="t" r="r" b="b"/>
            <a:pathLst>
              <a:path w="21556" h="21591" extrusionOk="0">
                <a:moveTo>
                  <a:pt x="2244" y="11464"/>
                </a:moveTo>
                <a:cubicBezTo>
                  <a:pt x="2276" y="11751"/>
                  <a:pt x="2308" y="12038"/>
                  <a:pt x="2341" y="12324"/>
                </a:cubicBezTo>
                <a:cubicBezTo>
                  <a:pt x="2670" y="14255"/>
                  <a:pt x="3549" y="15899"/>
                  <a:pt x="5003" y="17194"/>
                </a:cubicBezTo>
                <a:cubicBezTo>
                  <a:pt x="8624" y="20419"/>
                  <a:pt x="13762" y="20200"/>
                  <a:pt x="17084" y="16663"/>
                </a:cubicBezTo>
                <a:cubicBezTo>
                  <a:pt x="18499" y="15156"/>
                  <a:pt x="19279" y="13339"/>
                  <a:pt x="19308" y="11236"/>
                </a:cubicBezTo>
                <a:cubicBezTo>
                  <a:pt x="19307" y="10949"/>
                  <a:pt x="19306" y="10661"/>
                  <a:pt x="19305" y="10373"/>
                </a:cubicBezTo>
                <a:cubicBezTo>
                  <a:pt x="19301" y="10177"/>
                  <a:pt x="19316" y="9978"/>
                  <a:pt x="19290" y="9785"/>
                </a:cubicBezTo>
                <a:cubicBezTo>
                  <a:pt x="18616" y="4739"/>
                  <a:pt x="14034" y="1417"/>
                  <a:pt x="9071" y="2373"/>
                </a:cubicBezTo>
                <a:cubicBezTo>
                  <a:pt x="4899" y="3177"/>
                  <a:pt x="1827" y="7269"/>
                  <a:pt x="2244" y="11464"/>
                </a:cubicBezTo>
                <a:close/>
                <a:moveTo>
                  <a:pt x="10811" y="0"/>
                </a:moveTo>
                <a:cubicBezTo>
                  <a:pt x="16786" y="0"/>
                  <a:pt x="21558" y="4827"/>
                  <a:pt x="21556" y="10868"/>
                </a:cubicBezTo>
                <a:cubicBezTo>
                  <a:pt x="21554" y="16759"/>
                  <a:pt x="16674" y="21600"/>
                  <a:pt x="10747" y="21591"/>
                </a:cubicBezTo>
                <a:cubicBezTo>
                  <a:pt x="4820" y="21582"/>
                  <a:pt x="-42" y="16679"/>
                  <a:pt x="1" y="10753"/>
                </a:cubicBezTo>
                <a:cubicBezTo>
                  <a:pt x="44" y="4753"/>
                  <a:pt x="4822" y="0"/>
                  <a:pt x="10811" y="0"/>
                </a:cubicBezTo>
                <a:close/>
              </a:path>
            </a:pathLst>
          </a:custGeom>
          <a:solidFill>
            <a:srgbClr val="06080A"/>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8" name="Google Shape;2158;p133"/>
          <p:cNvSpPr/>
          <p:nvPr/>
        </p:nvSpPr>
        <p:spPr>
          <a:xfrm>
            <a:off x="2610160" y="3555771"/>
            <a:ext cx="77394" cy="127673"/>
          </a:xfrm>
          <a:custGeom>
            <a:avLst/>
            <a:gdLst/>
            <a:ahLst/>
            <a:cxnLst/>
            <a:rect l="l" t="t" r="r" b="b"/>
            <a:pathLst>
              <a:path w="21424" h="20743" extrusionOk="0">
                <a:moveTo>
                  <a:pt x="20184" y="3161"/>
                </a:moveTo>
                <a:cubicBezTo>
                  <a:pt x="19163" y="3546"/>
                  <a:pt x="18178" y="3918"/>
                  <a:pt x="17161" y="4303"/>
                </a:cubicBezTo>
                <a:cubicBezTo>
                  <a:pt x="16654" y="3928"/>
                  <a:pt x="16181" y="3568"/>
                  <a:pt x="15689" y="3218"/>
                </a:cubicBezTo>
                <a:cubicBezTo>
                  <a:pt x="13407" y="1590"/>
                  <a:pt x="8678" y="1940"/>
                  <a:pt x="6673" y="3351"/>
                </a:cubicBezTo>
                <a:cubicBezTo>
                  <a:pt x="4966" y="4552"/>
                  <a:pt x="5316" y="6369"/>
                  <a:pt x="7573" y="7186"/>
                </a:cubicBezTo>
                <a:cubicBezTo>
                  <a:pt x="9440" y="7863"/>
                  <a:pt x="11441" y="8411"/>
                  <a:pt x="13358" y="9041"/>
                </a:cubicBezTo>
                <a:cubicBezTo>
                  <a:pt x="14971" y="9571"/>
                  <a:pt x="16583" y="10106"/>
                  <a:pt x="18132" y="10696"/>
                </a:cubicBezTo>
                <a:cubicBezTo>
                  <a:pt x="20849" y="11731"/>
                  <a:pt x="21600" y="13298"/>
                  <a:pt x="21391" y="15094"/>
                </a:cubicBezTo>
                <a:cubicBezTo>
                  <a:pt x="21004" y="18416"/>
                  <a:pt x="15716" y="21144"/>
                  <a:pt x="9368" y="20694"/>
                </a:cubicBezTo>
                <a:cubicBezTo>
                  <a:pt x="4331" y="20338"/>
                  <a:pt x="1254" y="18675"/>
                  <a:pt x="0" y="15578"/>
                </a:cubicBezTo>
                <a:cubicBezTo>
                  <a:pt x="1201" y="15362"/>
                  <a:pt x="2410" y="15144"/>
                  <a:pt x="3652" y="14921"/>
                </a:cubicBezTo>
                <a:cubicBezTo>
                  <a:pt x="3947" y="15386"/>
                  <a:pt x="4179" y="15819"/>
                  <a:pt x="4491" y="16231"/>
                </a:cubicBezTo>
                <a:cubicBezTo>
                  <a:pt x="5912" y="18107"/>
                  <a:pt x="8808" y="18970"/>
                  <a:pt x="12189" y="18542"/>
                </a:cubicBezTo>
                <a:cubicBezTo>
                  <a:pt x="15355" y="18141"/>
                  <a:pt x="17526" y="16574"/>
                  <a:pt x="17537" y="14628"/>
                </a:cubicBezTo>
                <a:cubicBezTo>
                  <a:pt x="17543" y="13625"/>
                  <a:pt x="16951" y="12748"/>
                  <a:pt x="15396" y="12235"/>
                </a:cubicBezTo>
                <a:cubicBezTo>
                  <a:pt x="13014" y="11449"/>
                  <a:pt x="10571" y="10726"/>
                  <a:pt x="8178" y="9951"/>
                </a:cubicBezTo>
                <a:cubicBezTo>
                  <a:pt x="7099" y="9602"/>
                  <a:pt x="6067" y="9201"/>
                  <a:pt x="5029" y="8810"/>
                </a:cubicBezTo>
                <a:cubicBezTo>
                  <a:pt x="1821" y="7601"/>
                  <a:pt x="1222" y="5687"/>
                  <a:pt x="2033" y="3835"/>
                </a:cubicBezTo>
                <a:cubicBezTo>
                  <a:pt x="2944" y="1757"/>
                  <a:pt x="5488" y="640"/>
                  <a:pt x="8930" y="176"/>
                </a:cubicBezTo>
                <a:cubicBezTo>
                  <a:pt x="13624" y="-456"/>
                  <a:pt x="17754" y="635"/>
                  <a:pt x="20184" y="3161"/>
                </a:cubicBezTo>
                <a:close/>
              </a:path>
            </a:pathLst>
          </a:custGeom>
          <a:solidFill>
            <a:srgbClr val="F8902B"/>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59" name="Google Shape;2159;p133"/>
          <p:cNvSpPr/>
          <p:nvPr/>
        </p:nvSpPr>
        <p:spPr>
          <a:xfrm>
            <a:off x="2796582" y="3614641"/>
            <a:ext cx="69472" cy="104693"/>
          </a:xfrm>
          <a:custGeom>
            <a:avLst/>
            <a:gdLst/>
            <a:ahLst/>
            <a:cxnLst/>
            <a:rect l="l" t="t" r="r" b="b"/>
            <a:pathLst>
              <a:path w="20941" h="21279" extrusionOk="0">
                <a:moveTo>
                  <a:pt x="7984" y="2321"/>
                </a:moveTo>
                <a:cubicBezTo>
                  <a:pt x="7984" y="1665"/>
                  <a:pt x="7984" y="1000"/>
                  <a:pt x="7984" y="351"/>
                </a:cubicBezTo>
                <a:cubicBezTo>
                  <a:pt x="10420" y="-321"/>
                  <a:pt x="15179" y="-132"/>
                  <a:pt x="17910" y="1827"/>
                </a:cubicBezTo>
                <a:cubicBezTo>
                  <a:pt x="20932" y="3996"/>
                  <a:pt x="21600" y="7139"/>
                  <a:pt x="19077" y="9719"/>
                </a:cubicBezTo>
                <a:cubicBezTo>
                  <a:pt x="17337" y="11498"/>
                  <a:pt x="15146" y="13085"/>
                  <a:pt x="13059" y="14701"/>
                </a:cubicBezTo>
                <a:cubicBezTo>
                  <a:pt x="11090" y="16226"/>
                  <a:pt x="8994" y="17676"/>
                  <a:pt x="6830" y="19249"/>
                </a:cubicBezTo>
                <a:cubicBezTo>
                  <a:pt x="11630" y="19249"/>
                  <a:pt x="16257" y="19249"/>
                  <a:pt x="20941" y="19249"/>
                </a:cubicBezTo>
                <a:cubicBezTo>
                  <a:pt x="20941" y="19949"/>
                  <a:pt x="20941" y="20591"/>
                  <a:pt x="20941" y="21279"/>
                </a:cubicBezTo>
                <a:cubicBezTo>
                  <a:pt x="14025" y="21279"/>
                  <a:pt x="7088" y="21279"/>
                  <a:pt x="0" y="21279"/>
                </a:cubicBezTo>
                <a:cubicBezTo>
                  <a:pt x="1585" y="20126"/>
                  <a:pt x="3096" y="19040"/>
                  <a:pt x="4585" y="17940"/>
                </a:cubicBezTo>
                <a:cubicBezTo>
                  <a:pt x="8111" y="15335"/>
                  <a:pt x="11647" y="12736"/>
                  <a:pt x="15136" y="10109"/>
                </a:cubicBezTo>
                <a:cubicBezTo>
                  <a:pt x="16442" y="9125"/>
                  <a:pt x="17382" y="7988"/>
                  <a:pt x="17501" y="6628"/>
                </a:cubicBezTo>
                <a:cubicBezTo>
                  <a:pt x="17740" y="3902"/>
                  <a:pt x="14344" y="1765"/>
                  <a:pt x="10200" y="2037"/>
                </a:cubicBezTo>
                <a:cubicBezTo>
                  <a:pt x="9454" y="2086"/>
                  <a:pt x="8722" y="2224"/>
                  <a:pt x="7984" y="2321"/>
                </a:cubicBezTo>
                <a:close/>
              </a:path>
            </a:pathLst>
          </a:custGeom>
          <a:solidFill>
            <a:srgbClr val="0B0F1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60" name="Google Shape;2160;p133"/>
          <p:cNvSpPr/>
          <p:nvPr/>
        </p:nvSpPr>
        <p:spPr>
          <a:xfrm>
            <a:off x="2703371" y="3595017"/>
            <a:ext cx="100602" cy="77620"/>
          </a:xfrm>
          <a:custGeom>
            <a:avLst/>
            <a:gdLst/>
            <a:ahLst/>
            <a:cxnLst/>
            <a:rect l="l" t="t" r="r" b="b"/>
            <a:pathLst>
              <a:path w="21600" h="20148" extrusionOk="0">
                <a:moveTo>
                  <a:pt x="21600" y="7519"/>
                </a:moveTo>
                <a:cubicBezTo>
                  <a:pt x="21563" y="10744"/>
                  <a:pt x="20571" y="13530"/>
                  <a:pt x="18770" y="15841"/>
                </a:cubicBezTo>
                <a:cubicBezTo>
                  <a:pt x="14541" y="21265"/>
                  <a:pt x="7999" y="21600"/>
                  <a:pt x="3389" y="16655"/>
                </a:cubicBezTo>
                <a:cubicBezTo>
                  <a:pt x="1538" y="14669"/>
                  <a:pt x="420" y="12148"/>
                  <a:pt x="0" y="9187"/>
                </a:cubicBezTo>
                <a:cubicBezTo>
                  <a:pt x="2188" y="9185"/>
                  <a:pt x="4376" y="9158"/>
                  <a:pt x="6564" y="9199"/>
                </a:cubicBezTo>
                <a:cubicBezTo>
                  <a:pt x="7095" y="9209"/>
                  <a:pt x="7331" y="8982"/>
                  <a:pt x="7523" y="8423"/>
                </a:cubicBezTo>
                <a:cubicBezTo>
                  <a:pt x="7977" y="7099"/>
                  <a:pt x="8483" y="5802"/>
                  <a:pt x="8971" y="4495"/>
                </a:cubicBezTo>
                <a:cubicBezTo>
                  <a:pt x="9515" y="3036"/>
                  <a:pt x="10063" y="1578"/>
                  <a:pt x="10654" y="0"/>
                </a:cubicBezTo>
                <a:cubicBezTo>
                  <a:pt x="12234" y="4643"/>
                  <a:pt x="13768" y="9152"/>
                  <a:pt x="15344" y="13788"/>
                </a:cubicBezTo>
                <a:cubicBezTo>
                  <a:pt x="16270" y="11781"/>
                  <a:pt x="17134" y="9946"/>
                  <a:pt x="17960" y="8086"/>
                </a:cubicBezTo>
                <a:cubicBezTo>
                  <a:pt x="18158" y="7639"/>
                  <a:pt x="18379" y="7489"/>
                  <a:pt x="18787" y="7505"/>
                </a:cubicBezTo>
                <a:cubicBezTo>
                  <a:pt x="19724" y="7542"/>
                  <a:pt x="20662" y="7518"/>
                  <a:pt x="21600" y="7519"/>
                </a:cubicBezTo>
                <a:close/>
              </a:path>
            </a:pathLst>
          </a:custGeom>
          <a:solidFill>
            <a:srgbClr val="F78F2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61" name="Google Shape;2161;p133"/>
          <p:cNvSpPr/>
          <p:nvPr/>
        </p:nvSpPr>
        <p:spPr>
          <a:xfrm>
            <a:off x="2703371" y="3570488"/>
            <a:ext cx="101424" cy="65845"/>
          </a:xfrm>
          <a:custGeom>
            <a:avLst/>
            <a:gdLst/>
            <a:ahLst/>
            <a:cxnLst/>
            <a:rect l="l" t="t" r="r" b="b"/>
            <a:pathLst>
              <a:path w="21119" h="20167" extrusionOk="0">
                <a:moveTo>
                  <a:pt x="47" y="16742"/>
                </a:moveTo>
                <a:cubicBezTo>
                  <a:pt x="-468" y="9152"/>
                  <a:pt x="3327" y="1751"/>
                  <a:pt x="8480" y="297"/>
                </a:cubicBezTo>
                <a:cubicBezTo>
                  <a:pt x="14608" y="-1433"/>
                  <a:pt x="20267" y="4576"/>
                  <a:pt x="21100" y="13704"/>
                </a:cubicBezTo>
                <a:cubicBezTo>
                  <a:pt x="21132" y="14054"/>
                  <a:pt x="21114" y="14413"/>
                  <a:pt x="21119" y="14768"/>
                </a:cubicBezTo>
                <a:cubicBezTo>
                  <a:pt x="20109" y="14767"/>
                  <a:pt x="19096" y="14825"/>
                  <a:pt x="18089" y="14745"/>
                </a:cubicBezTo>
                <a:cubicBezTo>
                  <a:pt x="17465" y="14696"/>
                  <a:pt x="17109" y="14975"/>
                  <a:pt x="16828" y="15819"/>
                </a:cubicBezTo>
                <a:cubicBezTo>
                  <a:pt x="16350" y="17259"/>
                  <a:pt x="15778" y="18631"/>
                  <a:pt x="15193" y="20167"/>
                </a:cubicBezTo>
                <a:cubicBezTo>
                  <a:pt x="13627" y="14569"/>
                  <a:pt x="12107" y="9137"/>
                  <a:pt x="10543" y="3545"/>
                </a:cubicBezTo>
                <a:cubicBezTo>
                  <a:pt x="9239" y="7803"/>
                  <a:pt x="7983" y="11849"/>
                  <a:pt x="6768" y="15922"/>
                </a:cubicBezTo>
                <a:cubicBezTo>
                  <a:pt x="6569" y="16589"/>
                  <a:pt x="6328" y="16754"/>
                  <a:pt x="5866" y="16746"/>
                </a:cubicBezTo>
                <a:cubicBezTo>
                  <a:pt x="3927" y="16712"/>
                  <a:pt x="1987" y="16738"/>
                  <a:pt x="47" y="16742"/>
                </a:cubicBezTo>
                <a:close/>
              </a:path>
            </a:pathLst>
          </a:custGeom>
          <a:solidFill>
            <a:srgbClr val="F78E29"/>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62" name="Google Shape;2162;p133"/>
          <p:cNvSpPr/>
          <p:nvPr/>
        </p:nvSpPr>
        <p:spPr>
          <a:xfrm>
            <a:off x="2703371" y="3580299"/>
            <a:ext cx="101142" cy="65880"/>
          </a:xfrm>
          <a:custGeom>
            <a:avLst/>
            <a:gdLst/>
            <a:ahLst/>
            <a:cxnLst/>
            <a:rect l="l" t="t" r="r" b="b"/>
            <a:pathLst>
              <a:path w="21600" h="21600" extrusionOk="0">
                <a:moveTo>
                  <a:pt x="0" y="14126"/>
                </a:moveTo>
                <a:cubicBezTo>
                  <a:pt x="1988" y="14122"/>
                  <a:pt x="3977" y="14095"/>
                  <a:pt x="5964" y="14131"/>
                </a:cubicBezTo>
                <a:cubicBezTo>
                  <a:pt x="6438" y="14139"/>
                  <a:pt x="6685" y="13962"/>
                  <a:pt x="6889" y="13248"/>
                </a:cubicBezTo>
                <a:cubicBezTo>
                  <a:pt x="8133" y="8888"/>
                  <a:pt x="9421" y="4557"/>
                  <a:pt x="10757" y="0"/>
                </a:cubicBezTo>
                <a:cubicBezTo>
                  <a:pt x="12361" y="5986"/>
                  <a:pt x="13919" y="11800"/>
                  <a:pt x="15524" y="17792"/>
                </a:cubicBezTo>
                <a:cubicBezTo>
                  <a:pt x="16123" y="16148"/>
                  <a:pt x="16709" y="14679"/>
                  <a:pt x="17199" y="13138"/>
                </a:cubicBezTo>
                <a:cubicBezTo>
                  <a:pt x="17487" y="12234"/>
                  <a:pt x="17852" y="11936"/>
                  <a:pt x="18492" y="11989"/>
                </a:cubicBezTo>
                <a:cubicBezTo>
                  <a:pt x="19524" y="12074"/>
                  <a:pt x="20562" y="12013"/>
                  <a:pt x="21597" y="12013"/>
                </a:cubicBezTo>
                <a:cubicBezTo>
                  <a:pt x="21598" y="12570"/>
                  <a:pt x="21599" y="13128"/>
                  <a:pt x="21600" y="13685"/>
                </a:cubicBezTo>
                <a:cubicBezTo>
                  <a:pt x="20668" y="13684"/>
                  <a:pt x="19734" y="13714"/>
                  <a:pt x="18803" y="13667"/>
                </a:cubicBezTo>
                <a:cubicBezTo>
                  <a:pt x="18398" y="13647"/>
                  <a:pt x="18177" y="13837"/>
                  <a:pt x="17980" y="14401"/>
                </a:cubicBezTo>
                <a:cubicBezTo>
                  <a:pt x="17160" y="16750"/>
                  <a:pt x="16300" y="19067"/>
                  <a:pt x="15380" y="21600"/>
                </a:cubicBezTo>
                <a:cubicBezTo>
                  <a:pt x="13812" y="15747"/>
                  <a:pt x="12287" y="10053"/>
                  <a:pt x="10717" y="4191"/>
                </a:cubicBezTo>
                <a:cubicBezTo>
                  <a:pt x="10129" y="6184"/>
                  <a:pt x="9584" y="8024"/>
                  <a:pt x="9043" y="9867"/>
                </a:cubicBezTo>
                <a:cubicBezTo>
                  <a:pt x="8558" y="11517"/>
                  <a:pt x="8055" y="13155"/>
                  <a:pt x="7603" y="14826"/>
                </a:cubicBezTo>
                <a:cubicBezTo>
                  <a:pt x="7412" y="15532"/>
                  <a:pt x="7177" y="15819"/>
                  <a:pt x="6650" y="15806"/>
                </a:cubicBezTo>
                <a:cubicBezTo>
                  <a:pt x="4475" y="15754"/>
                  <a:pt x="2299" y="15788"/>
                  <a:pt x="123" y="15791"/>
                </a:cubicBezTo>
                <a:cubicBezTo>
                  <a:pt x="82" y="15236"/>
                  <a:pt x="41" y="14681"/>
                  <a:pt x="0" y="14126"/>
                </a:cubicBezTo>
                <a:close/>
              </a:path>
            </a:pathLst>
          </a:custGeom>
          <a:solidFill>
            <a:srgbClr val="FDFAF7"/>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Gill Sans"/>
              <a:ea typeface="Gill Sans"/>
              <a:cs typeface="Gill Sans"/>
              <a:sym typeface="Gill Sans"/>
            </a:endParaRPr>
          </a:p>
        </p:txBody>
      </p:sp>
      <p:sp>
        <p:nvSpPr>
          <p:cNvPr id="2163" name="Google Shape;2163;p133"/>
          <p:cNvSpPr/>
          <p:nvPr/>
        </p:nvSpPr>
        <p:spPr>
          <a:xfrm>
            <a:off x="4498081" y="1291361"/>
            <a:ext cx="1641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ETL</a:t>
            </a:r>
            <a:endParaRPr sz="600" b="1" i="0" u="none" strike="noStrike" cap="none">
              <a:solidFill>
                <a:srgbClr val="00263A"/>
              </a:solidFill>
              <a:latin typeface="Proxima Nova"/>
              <a:ea typeface="Proxima Nova"/>
              <a:cs typeface="Proxima Nova"/>
              <a:sym typeface="Proxima Nova"/>
            </a:endParaRPr>
          </a:p>
        </p:txBody>
      </p:sp>
      <p:sp>
        <p:nvSpPr>
          <p:cNvPr id="2164" name="Google Shape;2164;p133"/>
          <p:cNvSpPr/>
          <p:nvPr/>
        </p:nvSpPr>
        <p:spPr>
          <a:xfrm>
            <a:off x="5019902" y="1645060"/>
            <a:ext cx="4446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DATABASE</a:t>
            </a:r>
            <a:endParaRPr sz="600" b="1" i="0" u="none" strike="noStrike" cap="none">
              <a:solidFill>
                <a:srgbClr val="00263A"/>
              </a:solidFill>
              <a:latin typeface="Proxima Nova"/>
              <a:ea typeface="Proxima Nova"/>
              <a:cs typeface="Proxima Nova"/>
              <a:sym typeface="Proxima Nova"/>
            </a:endParaRPr>
          </a:p>
        </p:txBody>
      </p:sp>
      <p:sp>
        <p:nvSpPr>
          <p:cNvPr id="2165" name="Google Shape;2165;p133"/>
          <p:cNvSpPr/>
          <p:nvPr/>
        </p:nvSpPr>
        <p:spPr>
          <a:xfrm>
            <a:off x="5796190" y="1966514"/>
            <a:ext cx="1896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IaaS</a:t>
            </a:r>
            <a:endParaRPr sz="500"/>
          </a:p>
        </p:txBody>
      </p:sp>
      <p:sp>
        <p:nvSpPr>
          <p:cNvPr id="2166" name="Google Shape;2166;p133"/>
          <p:cNvSpPr/>
          <p:nvPr/>
        </p:nvSpPr>
        <p:spPr>
          <a:xfrm>
            <a:off x="5010158" y="2311778"/>
            <a:ext cx="4605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CACHE / LB</a:t>
            </a:r>
            <a:endParaRPr sz="600" b="1" i="0" u="none" strike="noStrike" cap="none">
              <a:solidFill>
                <a:srgbClr val="00263A"/>
              </a:solidFill>
              <a:latin typeface="Proxima Nova"/>
              <a:ea typeface="Proxima Nova"/>
              <a:cs typeface="Proxima Nova"/>
              <a:sym typeface="Proxima Nova"/>
            </a:endParaRPr>
          </a:p>
        </p:txBody>
      </p:sp>
      <p:sp>
        <p:nvSpPr>
          <p:cNvPr id="2167" name="Google Shape;2167;p133"/>
          <p:cNvSpPr/>
          <p:nvPr/>
        </p:nvSpPr>
        <p:spPr>
          <a:xfrm>
            <a:off x="5629391" y="2726921"/>
            <a:ext cx="4824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COMMERCE</a:t>
            </a:r>
            <a:endParaRPr sz="500"/>
          </a:p>
        </p:txBody>
      </p:sp>
      <p:sp>
        <p:nvSpPr>
          <p:cNvPr id="2168" name="Google Shape;2168;p133"/>
          <p:cNvSpPr/>
          <p:nvPr/>
        </p:nvSpPr>
        <p:spPr>
          <a:xfrm>
            <a:off x="6291679" y="2334453"/>
            <a:ext cx="3453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SEARCH</a:t>
            </a:r>
            <a:endParaRPr sz="500"/>
          </a:p>
        </p:txBody>
      </p:sp>
      <p:sp>
        <p:nvSpPr>
          <p:cNvPr id="2169" name="Google Shape;2169;p133"/>
          <p:cNvSpPr/>
          <p:nvPr/>
        </p:nvSpPr>
        <p:spPr>
          <a:xfrm>
            <a:off x="4491235" y="1946891"/>
            <a:ext cx="1779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IAM</a:t>
            </a:r>
            <a:endParaRPr sz="500"/>
          </a:p>
        </p:txBody>
      </p:sp>
      <p:sp>
        <p:nvSpPr>
          <p:cNvPr id="2170" name="Google Shape;2170;p133"/>
          <p:cNvSpPr/>
          <p:nvPr/>
        </p:nvSpPr>
        <p:spPr>
          <a:xfrm>
            <a:off x="3717163" y="1637403"/>
            <a:ext cx="4101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SECURITY</a:t>
            </a:r>
            <a:endParaRPr sz="500"/>
          </a:p>
        </p:txBody>
      </p:sp>
      <p:sp>
        <p:nvSpPr>
          <p:cNvPr id="2171" name="Google Shape;2171;p133"/>
          <p:cNvSpPr/>
          <p:nvPr/>
        </p:nvSpPr>
        <p:spPr>
          <a:xfrm>
            <a:off x="3810514" y="2311778"/>
            <a:ext cx="2166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TEST</a:t>
            </a:r>
            <a:endParaRPr sz="600" b="1" i="0" u="none" strike="noStrike" cap="none">
              <a:solidFill>
                <a:srgbClr val="00263A"/>
              </a:solidFill>
              <a:latin typeface="Proxima Nova"/>
              <a:ea typeface="Proxima Nova"/>
              <a:cs typeface="Proxima Nova"/>
              <a:sym typeface="Proxima Nova"/>
            </a:endParaRPr>
          </a:p>
        </p:txBody>
      </p:sp>
      <p:sp>
        <p:nvSpPr>
          <p:cNvPr id="2172" name="Google Shape;2172;p133"/>
          <p:cNvSpPr/>
          <p:nvPr/>
        </p:nvSpPr>
        <p:spPr>
          <a:xfrm>
            <a:off x="4349923" y="3503900"/>
            <a:ext cx="4605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ANALYTICS</a:t>
            </a:r>
            <a:endParaRPr sz="500"/>
          </a:p>
        </p:txBody>
      </p:sp>
      <p:sp>
        <p:nvSpPr>
          <p:cNvPr id="2173" name="Google Shape;2173;p133"/>
          <p:cNvSpPr/>
          <p:nvPr/>
        </p:nvSpPr>
        <p:spPr>
          <a:xfrm>
            <a:off x="5092212" y="3170302"/>
            <a:ext cx="2973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BATCH</a:t>
            </a:r>
            <a:endParaRPr sz="500"/>
          </a:p>
        </p:txBody>
      </p:sp>
      <p:sp>
        <p:nvSpPr>
          <p:cNvPr id="2174" name="Google Shape;2174;p133"/>
          <p:cNvSpPr/>
          <p:nvPr/>
        </p:nvSpPr>
        <p:spPr>
          <a:xfrm>
            <a:off x="5771858" y="3497140"/>
            <a:ext cx="2055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APM</a:t>
            </a:r>
            <a:endParaRPr sz="500"/>
          </a:p>
        </p:txBody>
      </p:sp>
      <p:sp>
        <p:nvSpPr>
          <p:cNvPr id="2175" name="Google Shape;2175;p133"/>
          <p:cNvSpPr/>
          <p:nvPr/>
        </p:nvSpPr>
        <p:spPr>
          <a:xfrm>
            <a:off x="6302659" y="3111432"/>
            <a:ext cx="3219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MOBILE</a:t>
            </a:r>
            <a:endParaRPr sz="600" b="1" i="0" u="none" strike="noStrike" cap="none">
              <a:solidFill>
                <a:srgbClr val="00263A"/>
              </a:solidFill>
              <a:latin typeface="Proxima Nova"/>
              <a:ea typeface="Proxima Nova"/>
              <a:cs typeface="Proxima Nova"/>
              <a:sym typeface="Proxima Nova"/>
            </a:endParaRPr>
          </a:p>
        </p:txBody>
      </p:sp>
      <p:sp>
        <p:nvSpPr>
          <p:cNvPr id="2176" name="Google Shape;2176;p133"/>
          <p:cNvSpPr/>
          <p:nvPr/>
        </p:nvSpPr>
        <p:spPr>
          <a:xfrm>
            <a:off x="3776052" y="3170302"/>
            <a:ext cx="2862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CI / CD</a:t>
            </a:r>
            <a:endParaRPr sz="600" b="1" i="0" u="none" strike="noStrike" cap="none">
              <a:solidFill>
                <a:srgbClr val="00263A"/>
              </a:solidFill>
              <a:latin typeface="Proxima Nova"/>
              <a:ea typeface="Proxima Nova"/>
              <a:cs typeface="Proxima Nova"/>
              <a:sym typeface="Proxima Nova"/>
            </a:endParaRPr>
          </a:p>
        </p:txBody>
      </p:sp>
      <p:sp>
        <p:nvSpPr>
          <p:cNvPr id="2177" name="Google Shape;2177;p133"/>
          <p:cNvSpPr/>
          <p:nvPr/>
        </p:nvSpPr>
        <p:spPr>
          <a:xfrm>
            <a:off x="2999237" y="2738587"/>
            <a:ext cx="5550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NETWORKING</a:t>
            </a:r>
            <a:endParaRPr sz="600" b="1" i="0" u="none" strike="noStrike" cap="none">
              <a:solidFill>
                <a:srgbClr val="00263A"/>
              </a:solidFill>
              <a:latin typeface="Proxima Nova"/>
              <a:ea typeface="Proxima Nova"/>
              <a:cs typeface="Proxima Nova"/>
              <a:sym typeface="Proxima Nova"/>
            </a:endParaRPr>
          </a:p>
        </p:txBody>
      </p:sp>
      <p:sp>
        <p:nvSpPr>
          <p:cNvPr id="2178" name="Google Shape;2178;p133"/>
          <p:cNvSpPr/>
          <p:nvPr/>
        </p:nvSpPr>
        <p:spPr>
          <a:xfrm>
            <a:off x="3196089" y="1946891"/>
            <a:ext cx="1653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ITIL</a:t>
            </a:r>
            <a:endParaRPr sz="500"/>
          </a:p>
        </p:txBody>
      </p:sp>
      <p:sp>
        <p:nvSpPr>
          <p:cNvPr id="2179" name="Google Shape;2179;p133"/>
          <p:cNvSpPr/>
          <p:nvPr/>
        </p:nvSpPr>
        <p:spPr>
          <a:xfrm>
            <a:off x="2594005" y="2336307"/>
            <a:ext cx="2013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BPM</a:t>
            </a:r>
            <a:endParaRPr sz="600" b="1" i="0" u="none" strike="noStrike" cap="none">
              <a:solidFill>
                <a:srgbClr val="00263A"/>
              </a:solidFill>
              <a:latin typeface="Proxima Nova"/>
              <a:ea typeface="Proxima Nova"/>
              <a:cs typeface="Proxima Nova"/>
              <a:sym typeface="Proxima Nova"/>
            </a:endParaRPr>
          </a:p>
        </p:txBody>
      </p:sp>
      <p:sp>
        <p:nvSpPr>
          <p:cNvPr id="2180" name="Google Shape;2180;p133"/>
          <p:cNvSpPr/>
          <p:nvPr/>
        </p:nvSpPr>
        <p:spPr>
          <a:xfrm>
            <a:off x="2489644" y="3125276"/>
            <a:ext cx="4032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IDE/CODE</a:t>
            </a:r>
            <a:endParaRPr sz="500"/>
          </a:p>
        </p:txBody>
      </p:sp>
      <p:sp>
        <p:nvSpPr>
          <p:cNvPr id="2181" name="Google Shape;2181;p133"/>
          <p:cNvSpPr/>
          <p:nvPr/>
        </p:nvSpPr>
        <p:spPr>
          <a:xfrm>
            <a:off x="3063405" y="3467527"/>
            <a:ext cx="432900" cy="2181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API / SOA /</a:t>
            </a:r>
            <a:endParaRPr sz="500"/>
          </a:p>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uS / IOT</a:t>
            </a:r>
            <a:endParaRPr sz="1200" b="0" i="0" u="none" strike="noStrike" cap="none">
              <a:solidFill>
                <a:srgbClr val="00263A"/>
              </a:solidFill>
              <a:latin typeface="Gill Sans"/>
              <a:ea typeface="Gill Sans"/>
              <a:cs typeface="Gill Sans"/>
              <a:sym typeface="Gill Sans"/>
            </a:endParaRPr>
          </a:p>
        </p:txBody>
      </p:sp>
      <p:sp>
        <p:nvSpPr>
          <p:cNvPr id="2182" name="Google Shape;2182;p133"/>
          <p:cNvSpPr/>
          <p:nvPr/>
        </p:nvSpPr>
        <p:spPr>
          <a:xfrm>
            <a:off x="3670987" y="3842404"/>
            <a:ext cx="489300" cy="1239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MESSAGING</a:t>
            </a:r>
            <a:endParaRPr sz="600" b="1" i="0" u="none" strike="noStrike" cap="none">
              <a:solidFill>
                <a:srgbClr val="00263A"/>
              </a:solidFill>
              <a:latin typeface="Proxima Nova"/>
              <a:ea typeface="Proxima Nova"/>
              <a:cs typeface="Proxima Nova"/>
              <a:sym typeface="Proxima Nova"/>
            </a:endParaRPr>
          </a:p>
        </p:txBody>
      </p:sp>
      <p:sp>
        <p:nvSpPr>
          <p:cNvPr id="2183" name="Google Shape;2183;p133"/>
          <p:cNvSpPr/>
          <p:nvPr/>
        </p:nvSpPr>
        <p:spPr>
          <a:xfrm>
            <a:off x="4996416" y="3813407"/>
            <a:ext cx="487200" cy="2181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a:solidFill>
                  <a:srgbClr val="00263A"/>
                </a:solidFill>
                <a:latin typeface="Proxima Nova"/>
                <a:ea typeface="Proxima Nova"/>
                <a:cs typeface="Proxima Nova"/>
                <a:sym typeface="Proxima Nova"/>
              </a:rPr>
              <a:t>SIEM</a:t>
            </a:r>
            <a:r>
              <a:rPr lang="en" sz="600" b="1" i="0" u="none" strike="noStrike" cap="none">
                <a:solidFill>
                  <a:srgbClr val="00263A"/>
                </a:solidFill>
                <a:latin typeface="Proxima Nova"/>
                <a:ea typeface="Proxima Nova"/>
                <a:cs typeface="Proxima Nova"/>
                <a:sym typeface="Proxima Nova"/>
              </a:rPr>
              <a:t> / LOG /</a:t>
            </a:r>
            <a:endParaRPr sz="500"/>
          </a:p>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AUDIT</a:t>
            </a:r>
            <a:endParaRPr sz="1200" b="0" i="0" u="none" strike="noStrike" cap="none">
              <a:solidFill>
                <a:srgbClr val="00263A"/>
              </a:solidFill>
              <a:latin typeface="Gill Sans"/>
              <a:ea typeface="Gill Sans"/>
              <a:cs typeface="Gill Sans"/>
              <a:sym typeface="Gill Sans"/>
            </a:endParaRPr>
          </a:p>
        </p:txBody>
      </p:sp>
      <p:sp>
        <p:nvSpPr>
          <p:cNvPr id="2184" name="Google Shape;2184;p133"/>
          <p:cNvSpPr/>
          <p:nvPr/>
        </p:nvSpPr>
        <p:spPr>
          <a:xfrm>
            <a:off x="4476517" y="4174147"/>
            <a:ext cx="2073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263A"/>
              </a:buClr>
              <a:buSzPts val="600"/>
              <a:buFont typeface="Proxima Nova"/>
              <a:buNone/>
            </a:pPr>
            <a:r>
              <a:rPr lang="en" sz="600" b="1" i="0" u="none" strike="noStrike" cap="none">
                <a:solidFill>
                  <a:srgbClr val="00263A"/>
                </a:solidFill>
                <a:latin typeface="Proxima Nova"/>
                <a:ea typeface="Proxima Nova"/>
                <a:cs typeface="Proxima Nova"/>
                <a:sym typeface="Proxima Nova"/>
              </a:rPr>
              <a:t>CRM</a:t>
            </a:r>
            <a:endParaRPr sz="500"/>
          </a:p>
        </p:txBody>
      </p:sp>
      <p:sp>
        <p:nvSpPr>
          <p:cNvPr id="2185" name="Google Shape;2185;p133"/>
          <p:cNvSpPr/>
          <p:nvPr/>
        </p:nvSpPr>
        <p:spPr>
          <a:xfrm>
            <a:off x="2156044" y="3923949"/>
            <a:ext cx="6018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0000"/>
              </a:buClr>
              <a:buSzPts val="600"/>
              <a:buFont typeface="Proxima Nova"/>
              <a:buNone/>
            </a:pPr>
            <a:r>
              <a:rPr lang="en" sz="600" b="1" i="0" u="none" strike="noStrike" cap="none">
                <a:solidFill>
                  <a:srgbClr val="000000"/>
                </a:solidFill>
                <a:latin typeface="Proxima Nova"/>
                <a:ea typeface="Proxima Nova"/>
                <a:cs typeface="Proxima Nova"/>
                <a:sym typeface="Proxima Nova"/>
              </a:rPr>
              <a:t>Microsoft Azure</a:t>
            </a:r>
            <a:endParaRPr sz="500"/>
          </a:p>
        </p:txBody>
      </p:sp>
      <p:sp>
        <p:nvSpPr>
          <p:cNvPr id="2186" name="Google Shape;2186;p133"/>
          <p:cNvSpPr/>
          <p:nvPr/>
        </p:nvSpPr>
        <p:spPr>
          <a:xfrm>
            <a:off x="6605651" y="1902738"/>
            <a:ext cx="6018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0000"/>
              </a:buClr>
              <a:buSzPts val="600"/>
              <a:buFont typeface="Proxima Nova"/>
              <a:buNone/>
            </a:pPr>
            <a:r>
              <a:rPr lang="en" sz="600" b="1" i="0" u="none" strike="noStrike" cap="none">
                <a:solidFill>
                  <a:srgbClr val="000000"/>
                </a:solidFill>
                <a:latin typeface="Proxima Nova"/>
                <a:ea typeface="Proxima Nova"/>
                <a:cs typeface="Proxima Nova"/>
                <a:sym typeface="Proxima Nova"/>
              </a:rPr>
              <a:t>Microsoft Azure</a:t>
            </a:r>
            <a:endParaRPr sz="500"/>
          </a:p>
        </p:txBody>
      </p:sp>
      <p:sp>
        <p:nvSpPr>
          <p:cNvPr id="2187" name="Google Shape;2187;p133"/>
          <p:cNvSpPr/>
          <p:nvPr/>
        </p:nvSpPr>
        <p:spPr>
          <a:xfrm>
            <a:off x="1768481" y="4159430"/>
            <a:ext cx="8514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0000"/>
              </a:buClr>
              <a:buSzPts val="600"/>
              <a:buFont typeface="Proxima Nova"/>
              <a:buNone/>
            </a:pPr>
            <a:r>
              <a:rPr lang="en" sz="600" b="1" i="0" u="none" strike="noStrike" cap="none">
                <a:solidFill>
                  <a:srgbClr val="000000"/>
                </a:solidFill>
                <a:latin typeface="Proxima Nova"/>
                <a:ea typeface="Proxima Nova"/>
                <a:cs typeface="Proxima Nova"/>
                <a:sym typeface="Proxima Nova"/>
              </a:rPr>
              <a:t>Google Cloud Platform</a:t>
            </a:r>
            <a:endParaRPr sz="500"/>
          </a:p>
        </p:txBody>
      </p:sp>
      <p:sp>
        <p:nvSpPr>
          <p:cNvPr id="2188" name="Google Shape;2188;p133"/>
          <p:cNvSpPr/>
          <p:nvPr/>
        </p:nvSpPr>
        <p:spPr>
          <a:xfrm>
            <a:off x="5928643" y="1181578"/>
            <a:ext cx="851400" cy="127500"/>
          </a:xfrm>
          <a:prstGeom prst="rect">
            <a:avLst/>
          </a:prstGeom>
          <a:noFill/>
          <a:ln>
            <a:noFill/>
          </a:ln>
        </p:spPr>
        <p:txBody>
          <a:bodyPr spcFirstLastPara="1" wrap="square" lIns="14300" tIns="14300" rIns="14300" bIns="14300" anchor="ctr" anchorCtr="0">
            <a:noAutofit/>
          </a:bodyPr>
          <a:lstStyle/>
          <a:p>
            <a:pPr marL="0" marR="0" lvl="0" indent="0" algn="ctr" rtl="0">
              <a:lnSpc>
                <a:spcPct val="117866"/>
              </a:lnSpc>
              <a:spcBef>
                <a:spcPts val="0"/>
              </a:spcBef>
              <a:spcAft>
                <a:spcPts val="0"/>
              </a:spcAft>
              <a:buClr>
                <a:srgbClr val="000000"/>
              </a:buClr>
              <a:buSzPts val="600"/>
              <a:buFont typeface="Proxima Nova"/>
              <a:buNone/>
            </a:pPr>
            <a:r>
              <a:rPr lang="en" sz="600" b="1" i="0" u="none" strike="noStrike" cap="none">
                <a:solidFill>
                  <a:srgbClr val="000000"/>
                </a:solidFill>
                <a:latin typeface="Proxima Nova"/>
                <a:ea typeface="Proxima Nova"/>
                <a:cs typeface="Proxima Nova"/>
                <a:sym typeface="Proxima Nova"/>
              </a:rPr>
              <a:t>Google Cloud Platform</a:t>
            </a:r>
            <a:endParaRPr sz="500"/>
          </a:p>
        </p:txBody>
      </p:sp>
      <p:pic>
        <p:nvPicPr>
          <p:cNvPr id="2189" name="Google Shape;2189;p133"/>
          <p:cNvPicPr preferRelativeResize="0"/>
          <p:nvPr/>
        </p:nvPicPr>
        <p:blipFill rotWithShape="1">
          <a:blip r:embed="rId3">
            <a:alphaModFix/>
          </a:blip>
          <a:srcRect/>
          <a:stretch/>
        </p:blipFill>
        <p:spPr>
          <a:xfrm>
            <a:off x="2986095" y="1394404"/>
            <a:ext cx="250198" cy="250198"/>
          </a:xfrm>
          <a:prstGeom prst="rect">
            <a:avLst/>
          </a:prstGeom>
          <a:noFill/>
          <a:ln>
            <a:noFill/>
          </a:ln>
        </p:spPr>
      </p:pic>
      <p:pic>
        <p:nvPicPr>
          <p:cNvPr id="2190" name="Google Shape;2190;p133"/>
          <p:cNvPicPr preferRelativeResize="0"/>
          <p:nvPr/>
        </p:nvPicPr>
        <p:blipFill rotWithShape="1">
          <a:blip r:embed="rId4">
            <a:alphaModFix/>
          </a:blip>
          <a:srcRect/>
          <a:stretch/>
        </p:blipFill>
        <p:spPr>
          <a:xfrm>
            <a:off x="1960462" y="1418627"/>
            <a:ext cx="883054" cy="127552"/>
          </a:xfrm>
          <a:prstGeom prst="rect">
            <a:avLst/>
          </a:prstGeom>
          <a:noFill/>
          <a:ln>
            <a:noFill/>
          </a:ln>
        </p:spPr>
      </p:pic>
      <p:pic>
        <p:nvPicPr>
          <p:cNvPr id="2191" name="Google Shape;2191;p133"/>
          <p:cNvPicPr preferRelativeResize="0"/>
          <p:nvPr/>
        </p:nvPicPr>
        <p:blipFill rotWithShape="1">
          <a:blip r:embed="rId5">
            <a:alphaModFix/>
          </a:blip>
          <a:srcRect/>
          <a:stretch/>
        </p:blipFill>
        <p:spPr>
          <a:xfrm>
            <a:off x="344887" y="1418768"/>
            <a:ext cx="755500" cy="152081"/>
          </a:xfrm>
          <a:prstGeom prst="rect">
            <a:avLst/>
          </a:prstGeom>
          <a:noFill/>
          <a:ln>
            <a:noFill/>
          </a:ln>
        </p:spPr>
      </p:pic>
      <p:pic>
        <p:nvPicPr>
          <p:cNvPr id="2192" name="Google Shape;2192;p133"/>
          <p:cNvPicPr preferRelativeResize="0"/>
          <p:nvPr/>
        </p:nvPicPr>
        <p:blipFill rotWithShape="1">
          <a:blip r:embed="rId6">
            <a:alphaModFix/>
          </a:blip>
          <a:srcRect/>
          <a:stretch/>
        </p:blipFill>
        <p:spPr>
          <a:xfrm>
            <a:off x="2765966" y="1171809"/>
            <a:ext cx="618135" cy="176610"/>
          </a:xfrm>
          <a:prstGeom prst="rect">
            <a:avLst/>
          </a:prstGeom>
          <a:noFill/>
          <a:ln>
            <a:noFill/>
          </a:ln>
        </p:spPr>
      </p:pic>
      <p:pic>
        <p:nvPicPr>
          <p:cNvPr id="2193" name="Google Shape;2193;p133"/>
          <p:cNvPicPr preferRelativeResize="0"/>
          <p:nvPr/>
        </p:nvPicPr>
        <p:blipFill rotWithShape="1">
          <a:blip r:embed="rId7">
            <a:alphaModFix/>
          </a:blip>
          <a:srcRect l="-443" t="4162" r="-443" b="4153"/>
          <a:stretch/>
        </p:blipFill>
        <p:spPr>
          <a:xfrm>
            <a:off x="343613" y="2642625"/>
            <a:ext cx="554350" cy="150675"/>
          </a:xfrm>
          <a:prstGeom prst="rect">
            <a:avLst/>
          </a:prstGeom>
          <a:noFill/>
          <a:ln>
            <a:noFill/>
          </a:ln>
        </p:spPr>
      </p:pic>
      <p:pic>
        <p:nvPicPr>
          <p:cNvPr id="2194" name="Google Shape;2194;p133"/>
          <p:cNvPicPr preferRelativeResize="0"/>
          <p:nvPr/>
        </p:nvPicPr>
        <p:blipFill rotWithShape="1">
          <a:blip r:embed="rId8">
            <a:alphaModFix/>
          </a:blip>
          <a:srcRect/>
          <a:stretch/>
        </p:blipFill>
        <p:spPr>
          <a:xfrm>
            <a:off x="1216579" y="2542204"/>
            <a:ext cx="667195" cy="274728"/>
          </a:xfrm>
          <a:prstGeom prst="rect">
            <a:avLst/>
          </a:prstGeom>
          <a:noFill/>
          <a:ln>
            <a:noFill/>
          </a:ln>
        </p:spPr>
      </p:pic>
      <p:pic>
        <p:nvPicPr>
          <p:cNvPr id="2195" name="Google Shape;2195;p133"/>
          <p:cNvPicPr preferRelativeResize="0"/>
          <p:nvPr/>
        </p:nvPicPr>
        <p:blipFill rotWithShape="1">
          <a:blip r:embed="rId9">
            <a:alphaModFix/>
          </a:blip>
          <a:srcRect/>
          <a:stretch/>
        </p:blipFill>
        <p:spPr>
          <a:xfrm>
            <a:off x="313755" y="3198445"/>
            <a:ext cx="505302" cy="358127"/>
          </a:xfrm>
          <a:prstGeom prst="rect">
            <a:avLst/>
          </a:prstGeom>
          <a:noFill/>
          <a:ln>
            <a:noFill/>
          </a:ln>
        </p:spPr>
      </p:pic>
      <p:pic>
        <p:nvPicPr>
          <p:cNvPr id="2196" name="Google Shape;2196;p133"/>
          <p:cNvPicPr preferRelativeResize="0"/>
          <p:nvPr/>
        </p:nvPicPr>
        <p:blipFill rotWithShape="1">
          <a:blip r:embed="rId10">
            <a:alphaModFix/>
          </a:blip>
          <a:srcRect/>
          <a:stretch/>
        </p:blipFill>
        <p:spPr>
          <a:xfrm>
            <a:off x="1177908" y="3516822"/>
            <a:ext cx="220763" cy="220763"/>
          </a:xfrm>
          <a:prstGeom prst="rect">
            <a:avLst/>
          </a:prstGeom>
          <a:noFill/>
          <a:ln>
            <a:noFill/>
          </a:ln>
        </p:spPr>
      </p:pic>
      <p:pic>
        <p:nvPicPr>
          <p:cNvPr id="2197" name="Google Shape;2197;p133"/>
          <p:cNvPicPr preferRelativeResize="0"/>
          <p:nvPr/>
        </p:nvPicPr>
        <p:blipFill rotWithShape="1">
          <a:blip r:embed="rId3">
            <a:alphaModFix/>
          </a:blip>
          <a:srcRect/>
          <a:stretch/>
        </p:blipFill>
        <p:spPr>
          <a:xfrm>
            <a:off x="3362256" y="4116372"/>
            <a:ext cx="181816" cy="181816"/>
          </a:xfrm>
          <a:prstGeom prst="rect">
            <a:avLst/>
          </a:prstGeom>
          <a:noFill/>
          <a:ln>
            <a:noFill/>
          </a:ln>
        </p:spPr>
      </p:pic>
      <p:pic>
        <p:nvPicPr>
          <p:cNvPr id="2198" name="Google Shape;2198;p133"/>
          <p:cNvPicPr preferRelativeResize="0"/>
          <p:nvPr/>
        </p:nvPicPr>
        <p:blipFill rotWithShape="1">
          <a:blip r:embed="rId11">
            <a:alphaModFix/>
          </a:blip>
          <a:srcRect/>
          <a:stretch/>
        </p:blipFill>
        <p:spPr>
          <a:xfrm>
            <a:off x="5906581" y="4025691"/>
            <a:ext cx="755502" cy="235481"/>
          </a:xfrm>
          <a:prstGeom prst="rect">
            <a:avLst/>
          </a:prstGeom>
          <a:noFill/>
          <a:ln>
            <a:noFill/>
          </a:ln>
        </p:spPr>
      </p:pic>
      <p:pic>
        <p:nvPicPr>
          <p:cNvPr id="2199" name="Google Shape;2199;p133"/>
          <p:cNvPicPr preferRelativeResize="0"/>
          <p:nvPr/>
        </p:nvPicPr>
        <p:blipFill rotWithShape="1">
          <a:blip r:embed="rId12">
            <a:alphaModFix/>
          </a:blip>
          <a:srcRect/>
          <a:stretch/>
        </p:blipFill>
        <p:spPr>
          <a:xfrm>
            <a:off x="6810885" y="4108577"/>
            <a:ext cx="446433" cy="137364"/>
          </a:xfrm>
          <a:prstGeom prst="rect">
            <a:avLst/>
          </a:prstGeom>
          <a:noFill/>
          <a:ln>
            <a:noFill/>
          </a:ln>
        </p:spPr>
      </p:pic>
      <p:pic>
        <p:nvPicPr>
          <p:cNvPr id="2200" name="Google Shape;2200;p133"/>
          <p:cNvPicPr preferRelativeResize="0"/>
          <p:nvPr/>
        </p:nvPicPr>
        <p:blipFill rotWithShape="1">
          <a:blip r:embed="rId13">
            <a:alphaModFix/>
          </a:blip>
          <a:srcRect/>
          <a:stretch/>
        </p:blipFill>
        <p:spPr>
          <a:xfrm>
            <a:off x="7568612" y="3689469"/>
            <a:ext cx="421900" cy="147175"/>
          </a:xfrm>
          <a:prstGeom prst="rect">
            <a:avLst/>
          </a:prstGeom>
          <a:noFill/>
          <a:ln>
            <a:noFill/>
          </a:ln>
        </p:spPr>
      </p:pic>
      <p:pic>
        <p:nvPicPr>
          <p:cNvPr id="2201" name="Google Shape;2201;p133"/>
          <p:cNvPicPr preferRelativeResize="0"/>
          <p:nvPr/>
        </p:nvPicPr>
        <p:blipFill rotWithShape="1">
          <a:blip r:embed="rId14">
            <a:alphaModFix/>
          </a:blip>
          <a:srcRect l="-3033" t="-14497" r="-3044" b="-14484"/>
          <a:stretch/>
        </p:blipFill>
        <p:spPr>
          <a:xfrm>
            <a:off x="6234163" y="3670025"/>
            <a:ext cx="489175" cy="173375"/>
          </a:xfrm>
          <a:prstGeom prst="rect">
            <a:avLst/>
          </a:prstGeom>
          <a:noFill/>
          <a:ln>
            <a:noFill/>
          </a:ln>
        </p:spPr>
      </p:pic>
      <p:pic>
        <p:nvPicPr>
          <p:cNvPr id="2202" name="Google Shape;2202;p133"/>
          <p:cNvPicPr preferRelativeResize="0"/>
          <p:nvPr/>
        </p:nvPicPr>
        <p:blipFill rotWithShape="1">
          <a:blip r:embed="rId15">
            <a:alphaModFix/>
          </a:blip>
          <a:srcRect/>
          <a:stretch/>
        </p:blipFill>
        <p:spPr>
          <a:xfrm>
            <a:off x="7048150" y="3212844"/>
            <a:ext cx="853615" cy="103023"/>
          </a:xfrm>
          <a:prstGeom prst="rect">
            <a:avLst/>
          </a:prstGeom>
          <a:noFill/>
          <a:ln>
            <a:noFill/>
          </a:ln>
        </p:spPr>
      </p:pic>
      <p:pic>
        <p:nvPicPr>
          <p:cNvPr id="2203" name="Google Shape;2203;p133"/>
          <p:cNvPicPr preferRelativeResize="0"/>
          <p:nvPr/>
        </p:nvPicPr>
        <p:blipFill rotWithShape="1">
          <a:blip r:embed="rId16">
            <a:alphaModFix/>
          </a:blip>
          <a:srcRect/>
          <a:stretch/>
        </p:blipFill>
        <p:spPr>
          <a:xfrm>
            <a:off x="6821514" y="2759648"/>
            <a:ext cx="559268" cy="161893"/>
          </a:xfrm>
          <a:prstGeom prst="rect">
            <a:avLst/>
          </a:prstGeom>
          <a:noFill/>
          <a:ln>
            <a:noFill/>
          </a:ln>
        </p:spPr>
      </p:pic>
      <p:pic>
        <p:nvPicPr>
          <p:cNvPr id="2204" name="Google Shape;2204;p133"/>
          <p:cNvPicPr preferRelativeResize="0"/>
          <p:nvPr/>
        </p:nvPicPr>
        <p:blipFill rotWithShape="1">
          <a:blip r:embed="rId17">
            <a:alphaModFix/>
          </a:blip>
          <a:srcRect/>
          <a:stretch/>
        </p:blipFill>
        <p:spPr>
          <a:xfrm>
            <a:off x="6838685" y="2513222"/>
            <a:ext cx="677007" cy="112835"/>
          </a:xfrm>
          <a:prstGeom prst="rect">
            <a:avLst/>
          </a:prstGeom>
          <a:noFill/>
          <a:ln>
            <a:noFill/>
          </a:ln>
        </p:spPr>
      </p:pic>
      <p:pic>
        <p:nvPicPr>
          <p:cNvPr id="2205" name="Google Shape;2205;p133"/>
          <p:cNvPicPr preferRelativeResize="0"/>
          <p:nvPr/>
        </p:nvPicPr>
        <p:blipFill rotWithShape="1">
          <a:blip r:embed="rId18">
            <a:alphaModFix/>
          </a:blip>
          <a:srcRect l="-3706" t="-16757" r="-3716" b="-16771"/>
          <a:stretch/>
        </p:blipFill>
        <p:spPr>
          <a:xfrm>
            <a:off x="6800250" y="2135487"/>
            <a:ext cx="601800" cy="150675"/>
          </a:xfrm>
          <a:prstGeom prst="rect">
            <a:avLst/>
          </a:prstGeom>
          <a:noFill/>
          <a:ln>
            <a:noFill/>
          </a:ln>
        </p:spPr>
      </p:pic>
      <p:pic>
        <p:nvPicPr>
          <p:cNvPr id="2206" name="Google Shape;2206;p133"/>
          <p:cNvPicPr preferRelativeResize="0"/>
          <p:nvPr/>
        </p:nvPicPr>
        <p:blipFill rotWithShape="1">
          <a:blip r:embed="rId19">
            <a:alphaModFix/>
          </a:blip>
          <a:srcRect l="9593" t="36004" r="9585" b="36007"/>
          <a:stretch/>
        </p:blipFill>
        <p:spPr>
          <a:xfrm>
            <a:off x="7541025" y="2158238"/>
            <a:ext cx="812399" cy="127925"/>
          </a:xfrm>
          <a:prstGeom prst="rect">
            <a:avLst/>
          </a:prstGeom>
          <a:noFill/>
          <a:ln>
            <a:noFill/>
          </a:ln>
        </p:spPr>
      </p:pic>
      <p:pic>
        <p:nvPicPr>
          <p:cNvPr id="2207" name="Google Shape;2207;p133"/>
          <p:cNvPicPr preferRelativeResize="0"/>
          <p:nvPr/>
        </p:nvPicPr>
        <p:blipFill rotWithShape="1">
          <a:blip r:embed="rId20">
            <a:alphaModFix/>
          </a:blip>
          <a:srcRect/>
          <a:stretch/>
        </p:blipFill>
        <p:spPr>
          <a:xfrm>
            <a:off x="8534968" y="2106450"/>
            <a:ext cx="279634" cy="210952"/>
          </a:xfrm>
          <a:prstGeom prst="rect">
            <a:avLst/>
          </a:prstGeom>
          <a:noFill/>
          <a:ln>
            <a:noFill/>
          </a:ln>
        </p:spPr>
      </p:pic>
      <p:pic>
        <p:nvPicPr>
          <p:cNvPr id="2208" name="Google Shape;2208;p133"/>
          <p:cNvPicPr preferRelativeResize="0"/>
          <p:nvPr/>
        </p:nvPicPr>
        <p:blipFill rotWithShape="1">
          <a:blip r:embed="rId21">
            <a:alphaModFix/>
          </a:blip>
          <a:srcRect/>
          <a:stretch/>
        </p:blipFill>
        <p:spPr>
          <a:xfrm>
            <a:off x="8384519" y="1671679"/>
            <a:ext cx="446432" cy="107929"/>
          </a:xfrm>
          <a:prstGeom prst="rect">
            <a:avLst/>
          </a:prstGeom>
          <a:noFill/>
          <a:ln>
            <a:noFill/>
          </a:ln>
        </p:spPr>
      </p:pic>
      <p:pic>
        <p:nvPicPr>
          <p:cNvPr id="2209" name="Google Shape;2209;p133"/>
          <p:cNvPicPr preferRelativeResize="0"/>
          <p:nvPr/>
        </p:nvPicPr>
        <p:blipFill rotWithShape="1">
          <a:blip r:embed="rId22">
            <a:alphaModFix/>
          </a:blip>
          <a:srcRect l="-3044" t="-6984" r="-3033" b="-6962"/>
          <a:stretch/>
        </p:blipFill>
        <p:spPr>
          <a:xfrm>
            <a:off x="8223500" y="1345838"/>
            <a:ext cx="608875" cy="196225"/>
          </a:xfrm>
          <a:prstGeom prst="rect">
            <a:avLst/>
          </a:prstGeom>
          <a:noFill/>
          <a:ln>
            <a:noFill/>
          </a:ln>
        </p:spPr>
      </p:pic>
      <p:pic>
        <p:nvPicPr>
          <p:cNvPr id="2210" name="Google Shape;2210;p133"/>
          <p:cNvPicPr preferRelativeResize="0"/>
          <p:nvPr/>
        </p:nvPicPr>
        <p:blipFill rotWithShape="1">
          <a:blip r:embed="rId23">
            <a:alphaModFix/>
          </a:blip>
          <a:srcRect l="-784" t="9" r="26814"/>
          <a:stretch/>
        </p:blipFill>
        <p:spPr>
          <a:xfrm>
            <a:off x="7633700" y="1665125"/>
            <a:ext cx="569076" cy="112825"/>
          </a:xfrm>
          <a:prstGeom prst="rect">
            <a:avLst/>
          </a:prstGeom>
          <a:noFill/>
          <a:ln>
            <a:noFill/>
          </a:ln>
        </p:spPr>
      </p:pic>
      <p:pic>
        <p:nvPicPr>
          <p:cNvPr id="2211" name="Google Shape;2211;p133"/>
          <p:cNvPicPr preferRelativeResize="0"/>
          <p:nvPr/>
        </p:nvPicPr>
        <p:blipFill rotWithShape="1">
          <a:blip r:embed="rId24">
            <a:alphaModFix/>
          </a:blip>
          <a:srcRect l="-4775" t="-8994" r="-4765" b="27228"/>
          <a:stretch/>
        </p:blipFill>
        <p:spPr>
          <a:xfrm>
            <a:off x="7032925" y="1625850"/>
            <a:ext cx="403022" cy="173373"/>
          </a:xfrm>
          <a:prstGeom prst="rect">
            <a:avLst/>
          </a:prstGeom>
          <a:noFill/>
          <a:ln>
            <a:noFill/>
          </a:ln>
        </p:spPr>
      </p:pic>
      <p:pic>
        <p:nvPicPr>
          <p:cNvPr id="2212" name="Google Shape;2212;p133"/>
          <p:cNvPicPr preferRelativeResize="0"/>
          <p:nvPr/>
        </p:nvPicPr>
        <p:blipFill rotWithShape="1">
          <a:blip r:embed="rId25">
            <a:alphaModFix/>
          </a:blip>
          <a:srcRect l="-2576" t="-8208" r="-2587" b="-8219"/>
          <a:stretch/>
        </p:blipFill>
        <p:spPr>
          <a:xfrm>
            <a:off x="6199925" y="1635550"/>
            <a:ext cx="677026" cy="154225"/>
          </a:xfrm>
          <a:prstGeom prst="rect">
            <a:avLst/>
          </a:prstGeom>
          <a:noFill/>
          <a:ln>
            <a:noFill/>
          </a:ln>
        </p:spPr>
      </p:pic>
      <p:pic>
        <p:nvPicPr>
          <p:cNvPr id="2213" name="Google Shape;2213;p133"/>
          <p:cNvPicPr preferRelativeResize="0"/>
          <p:nvPr/>
        </p:nvPicPr>
        <p:blipFill rotWithShape="1">
          <a:blip r:embed="rId26">
            <a:alphaModFix/>
          </a:blip>
          <a:srcRect l="-3236" t="-7380" r="-3236" b="-7403"/>
          <a:stretch/>
        </p:blipFill>
        <p:spPr>
          <a:xfrm>
            <a:off x="7435950" y="1907125"/>
            <a:ext cx="489175" cy="123875"/>
          </a:xfrm>
          <a:prstGeom prst="rect">
            <a:avLst/>
          </a:prstGeom>
          <a:noFill/>
          <a:ln>
            <a:noFill/>
          </a:ln>
        </p:spPr>
      </p:pic>
      <p:pic>
        <p:nvPicPr>
          <p:cNvPr id="2214" name="Google Shape;2214;p133"/>
          <p:cNvPicPr preferRelativeResize="0"/>
          <p:nvPr/>
        </p:nvPicPr>
        <p:blipFill rotWithShape="1">
          <a:blip r:embed="rId27">
            <a:alphaModFix/>
          </a:blip>
          <a:srcRect t="10380" b="10380"/>
          <a:stretch/>
        </p:blipFill>
        <p:spPr>
          <a:xfrm>
            <a:off x="8077099" y="3204501"/>
            <a:ext cx="809453" cy="146645"/>
          </a:xfrm>
          <a:prstGeom prst="rect">
            <a:avLst/>
          </a:prstGeom>
          <a:noFill/>
          <a:ln>
            <a:noFill/>
          </a:ln>
        </p:spPr>
      </p:pic>
      <p:pic>
        <p:nvPicPr>
          <p:cNvPr id="2215" name="Google Shape;2215;p133"/>
          <p:cNvPicPr preferRelativeResize="0"/>
          <p:nvPr/>
        </p:nvPicPr>
        <p:blipFill rotWithShape="1">
          <a:blip r:embed="rId28">
            <a:alphaModFix/>
          </a:blip>
          <a:srcRect/>
          <a:stretch/>
        </p:blipFill>
        <p:spPr>
          <a:xfrm>
            <a:off x="8143325" y="1184382"/>
            <a:ext cx="677007" cy="112835"/>
          </a:xfrm>
          <a:prstGeom prst="rect">
            <a:avLst/>
          </a:prstGeom>
          <a:noFill/>
          <a:ln>
            <a:noFill/>
          </a:ln>
        </p:spPr>
      </p:pic>
      <p:pic>
        <p:nvPicPr>
          <p:cNvPr id="2216" name="Google Shape;2216;p133"/>
          <p:cNvPicPr preferRelativeResize="0"/>
          <p:nvPr/>
        </p:nvPicPr>
        <p:blipFill rotWithShape="1">
          <a:blip r:embed="rId29">
            <a:alphaModFix/>
          </a:blip>
          <a:srcRect t="18750" b="18749"/>
          <a:stretch/>
        </p:blipFill>
        <p:spPr>
          <a:xfrm>
            <a:off x="1480277" y="3548411"/>
            <a:ext cx="569079" cy="171705"/>
          </a:xfrm>
          <a:prstGeom prst="rect">
            <a:avLst/>
          </a:prstGeom>
          <a:noFill/>
          <a:ln>
            <a:noFill/>
          </a:ln>
        </p:spPr>
      </p:pic>
      <p:pic>
        <p:nvPicPr>
          <p:cNvPr id="2217" name="Google Shape;2217;p133"/>
          <p:cNvPicPr preferRelativeResize="0"/>
          <p:nvPr/>
        </p:nvPicPr>
        <p:blipFill rotWithShape="1">
          <a:blip r:embed="rId30">
            <a:alphaModFix/>
          </a:blip>
          <a:srcRect t="32370" b="32374"/>
          <a:stretch/>
        </p:blipFill>
        <p:spPr>
          <a:xfrm>
            <a:off x="352122" y="3899710"/>
            <a:ext cx="642668" cy="127552"/>
          </a:xfrm>
          <a:prstGeom prst="rect">
            <a:avLst/>
          </a:prstGeom>
          <a:noFill/>
          <a:ln>
            <a:noFill/>
          </a:ln>
        </p:spPr>
      </p:pic>
      <p:pic>
        <p:nvPicPr>
          <p:cNvPr id="2218" name="Google Shape;2218;p133"/>
          <p:cNvPicPr preferRelativeResize="0"/>
          <p:nvPr/>
        </p:nvPicPr>
        <p:blipFill rotWithShape="1">
          <a:blip r:embed="rId31">
            <a:alphaModFix/>
          </a:blip>
          <a:srcRect/>
          <a:stretch/>
        </p:blipFill>
        <p:spPr>
          <a:xfrm>
            <a:off x="349591" y="2973064"/>
            <a:ext cx="691725" cy="156987"/>
          </a:xfrm>
          <a:prstGeom prst="rect">
            <a:avLst/>
          </a:prstGeom>
          <a:noFill/>
          <a:ln>
            <a:noFill/>
          </a:ln>
        </p:spPr>
      </p:pic>
      <p:pic>
        <p:nvPicPr>
          <p:cNvPr id="2219" name="Google Shape;2219;p133"/>
          <p:cNvPicPr preferRelativeResize="0"/>
          <p:nvPr/>
        </p:nvPicPr>
        <p:blipFill rotWithShape="1">
          <a:blip r:embed="rId32">
            <a:alphaModFix/>
          </a:blip>
          <a:srcRect/>
          <a:stretch/>
        </p:blipFill>
        <p:spPr>
          <a:xfrm>
            <a:off x="1214886" y="2925656"/>
            <a:ext cx="613230" cy="215858"/>
          </a:xfrm>
          <a:prstGeom prst="rect">
            <a:avLst/>
          </a:prstGeom>
          <a:noFill/>
          <a:ln>
            <a:noFill/>
          </a:ln>
        </p:spPr>
      </p:pic>
      <p:pic>
        <p:nvPicPr>
          <p:cNvPr id="2220" name="Google Shape;2220;p133"/>
          <p:cNvPicPr preferRelativeResize="0"/>
          <p:nvPr/>
        </p:nvPicPr>
        <p:blipFill rotWithShape="1">
          <a:blip r:embed="rId33">
            <a:alphaModFix/>
          </a:blip>
          <a:srcRect l="-3033" t="-5977" r="-3022" b="-5966"/>
          <a:stretch/>
        </p:blipFill>
        <p:spPr>
          <a:xfrm>
            <a:off x="1204125" y="3897975"/>
            <a:ext cx="634750" cy="171700"/>
          </a:xfrm>
          <a:prstGeom prst="rect">
            <a:avLst/>
          </a:prstGeom>
          <a:noFill/>
          <a:ln>
            <a:noFill/>
          </a:ln>
        </p:spPr>
      </p:pic>
      <p:pic>
        <p:nvPicPr>
          <p:cNvPr id="2221" name="Google Shape;2221;p133"/>
          <p:cNvPicPr preferRelativeResize="0"/>
          <p:nvPr/>
        </p:nvPicPr>
        <p:blipFill rotWithShape="1">
          <a:blip r:embed="rId34">
            <a:alphaModFix/>
          </a:blip>
          <a:srcRect l="-2798" t="-3578" r="-2798" b="-3556"/>
          <a:stretch/>
        </p:blipFill>
        <p:spPr>
          <a:xfrm>
            <a:off x="1205875" y="4124125"/>
            <a:ext cx="461150" cy="220750"/>
          </a:xfrm>
          <a:prstGeom prst="rect">
            <a:avLst/>
          </a:prstGeom>
          <a:noFill/>
          <a:ln>
            <a:noFill/>
          </a:ln>
        </p:spPr>
      </p:pic>
      <p:pic>
        <p:nvPicPr>
          <p:cNvPr id="2222" name="Google Shape;2222;p133"/>
          <p:cNvPicPr preferRelativeResize="0"/>
          <p:nvPr/>
        </p:nvPicPr>
        <p:blipFill rotWithShape="1">
          <a:blip r:embed="rId35">
            <a:alphaModFix/>
          </a:blip>
          <a:srcRect l="-2772" t="-3370" r="-1851" b="3369"/>
          <a:stretch/>
        </p:blipFill>
        <p:spPr>
          <a:xfrm>
            <a:off x="352175" y="1629575"/>
            <a:ext cx="554350" cy="182375"/>
          </a:xfrm>
          <a:prstGeom prst="rect">
            <a:avLst/>
          </a:prstGeom>
          <a:noFill/>
          <a:ln>
            <a:noFill/>
          </a:ln>
        </p:spPr>
      </p:pic>
      <p:pic>
        <p:nvPicPr>
          <p:cNvPr id="2223" name="Google Shape;2223;p133"/>
          <p:cNvPicPr preferRelativeResize="0"/>
          <p:nvPr/>
        </p:nvPicPr>
        <p:blipFill rotWithShape="1">
          <a:blip r:embed="rId36">
            <a:alphaModFix/>
          </a:blip>
          <a:srcRect l="-3681" t="9" r="-2115"/>
          <a:stretch/>
        </p:blipFill>
        <p:spPr>
          <a:xfrm>
            <a:off x="1158575" y="1454125"/>
            <a:ext cx="715473" cy="93200"/>
          </a:xfrm>
          <a:prstGeom prst="rect">
            <a:avLst/>
          </a:prstGeom>
          <a:noFill/>
          <a:ln>
            <a:noFill/>
          </a:ln>
        </p:spPr>
      </p:pic>
      <p:pic>
        <p:nvPicPr>
          <p:cNvPr id="2224" name="Google Shape;2224;p133"/>
          <p:cNvPicPr preferRelativeResize="0"/>
          <p:nvPr/>
        </p:nvPicPr>
        <p:blipFill rotWithShape="1">
          <a:blip r:embed="rId37">
            <a:alphaModFix/>
          </a:blip>
          <a:srcRect t="-1461" b="-1461"/>
          <a:stretch/>
        </p:blipFill>
        <p:spPr>
          <a:xfrm>
            <a:off x="998575" y="1914747"/>
            <a:ext cx="593600" cy="106000"/>
          </a:xfrm>
          <a:prstGeom prst="rect">
            <a:avLst/>
          </a:prstGeom>
          <a:noFill/>
          <a:ln>
            <a:noFill/>
          </a:ln>
        </p:spPr>
      </p:pic>
      <p:pic>
        <p:nvPicPr>
          <p:cNvPr id="2225" name="Google Shape;2225;p133"/>
          <p:cNvPicPr preferRelativeResize="0"/>
          <p:nvPr/>
        </p:nvPicPr>
        <p:blipFill rotWithShape="1">
          <a:blip r:embed="rId38">
            <a:alphaModFix/>
          </a:blip>
          <a:srcRect l="-1642" t="-8602" r="-1631" b="-8602"/>
          <a:stretch/>
        </p:blipFill>
        <p:spPr>
          <a:xfrm>
            <a:off x="333275" y="3613772"/>
            <a:ext cx="618125" cy="142275"/>
          </a:xfrm>
          <a:prstGeom prst="rect">
            <a:avLst/>
          </a:prstGeom>
          <a:noFill/>
          <a:ln>
            <a:noFill/>
          </a:ln>
        </p:spPr>
      </p:pic>
      <p:pic>
        <p:nvPicPr>
          <p:cNvPr id="2226" name="Google Shape;2226;p133"/>
          <p:cNvPicPr preferRelativeResize="0"/>
          <p:nvPr/>
        </p:nvPicPr>
        <p:blipFill rotWithShape="1">
          <a:blip r:embed="rId39">
            <a:alphaModFix/>
          </a:blip>
          <a:srcRect t="6047" b="6047"/>
          <a:stretch/>
        </p:blipFill>
        <p:spPr>
          <a:xfrm>
            <a:off x="2734363" y="4088725"/>
            <a:ext cx="451350" cy="181651"/>
          </a:xfrm>
          <a:prstGeom prst="rect">
            <a:avLst/>
          </a:prstGeom>
          <a:noFill/>
          <a:ln>
            <a:noFill/>
          </a:ln>
        </p:spPr>
      </p:pic>
      <p:pic>
        <p:nvPicPr>
          <p:cNvPr id="2227" name="Google Shape;2227;p133"/>
          <p:cNvPicPr preferRelativeResize="0"/>
          <p:nvPr/>
        </p:nvPicPr>
        <p:blipFill rotWithShape="1">
          <a:blip r:embed="rId40">
            <a:alphaModFix/>
          </a:blip>
          <a:srcRect l="-2465" t="-11956" r="-2455" b="-11943"/>
          <a:stretch/>
        </p:blipFill>
        <p:spPr>
          <a:xfrm>
            <a:off x="7416100" y="4090512"/>
            <a:ext cx="715475" cy="154225"/>
          </a:xfrm>
          <a:prstGeom prst="rect">
            <a:avLst/>
          </a:prstGeom>
          <a:noFill/>
          <a:ln>
            <a:noFill/>
          </a:ln>
        </p:spPr>
      </p:pic>
      <p:pic>
        <p:nvPicPr>
          <p:cNvPr id="2228" name="Google Shape;2228;p133"/>
          <p:cNvPicPr preferRelativeResize="0"/>
          <p:nvPr/>
        </p:nvPicPr>
        <p:blipFill rotWithShape="1">
          <a:blip r:embed="rId41">
            <a:alphaModFix/>
          </a:blip>
          <a:srcRect/>
          <a:stretch/>
        </p:blipFill>
        <p:spPr>
          <a:xfrm>
            <a:off x="7100921" y="1169073"/>
            <a:ext cx="735877" cy="127552"/>
          </a:xfrm>
          <a:prstGeom prst="rect">
            <a:avLst/>
          </a:prstGeom>
          <a:noFill/>
          <a:ln>
            <a:noFill/>
          </a:ln>
        </p:spPr>
      </p:pic>
      <p:cxnSp>
        <p:nvCxnSpPr>
          <p:cNvPr id="2229" name="Google Shape;2229;p133"/>
          <p:cNvCxnSpPr/>
          <p:nvPr/>
        </p:nvCxnSpPr>
        <p:spPr>
          <a:xfrm rot="10800000">
            <a:off x="6796011" y="2421379"/>
            <a:ext cx="2022600" cy="0"/>
          </a:xfrm>
          <a:prstGeom prst="straightConnector1">
            <a:avLst/>
          </a:prstGeom>
          <a:noFill/>
          <a:ln w="9525" cap="flat" cmpd="sng">
            <a:solidFill>
              <a:srgbClr val="B7B7B7"/>
            </a:solidFill>
            <a:prstDash val="dot"/>
            <a:miter lim="400000"/>
            <a:headEnd type="none" w="sm" len="sm"/>
            <a:tailEnd type="none" w="sm" len="sm"/>
          </a:ln>
        </p:spPr>
      </p:cxnSp>
      <p:pic>
        <p:nvPicPr>
          <p:cNvPr id="2230" name="Google Shape;2230;p133"/>
          <p:cNvPicPr preferRelativeResize="0"/>
          <p:nvPr/>
        </p:nvPicPr>
        <p:blipFill rotWithShape="1">
          <a:blip r:embed="rId42">
            <a:alphaModFix/>
          </a:blip>
          <a:srcRect l="-5108" b="-6803"/>
          <a:stretch/>
        </p:blipFill>
        <p:spPr>
          <a:xfrm>
            <a:off x="1031225" y="1673500"/>
            <a:ext cx="667203" cy="115275"/>
          </a:xfrm>
          <a:prstGeom prst="rect">
            <a:avLst/>
          </a:prstGeom>
          <a:noFill/>
          <a:ln>
            <a:noFill/>
          </a:ln>
        </p:spPr>
      </p:pic>
      <p:pic>
        <p:nvPicPr>
          <p:cNvPr id="2231" name="Google Shape;2231;p133"/>
          <p:cNvPicPr preferRelativeResize="0"/>
          <p:nvPr/>
        </p:nvPicPr>
        <p:blipFill rotWithShape="1">
          <a:blip r:embed="rId33">
            <a:alphaModFix/>
          </a:blip>
          <a:srcRect l="-3033" t="-5977" r="-3022" b="-5966"/>
          <a:stretch/>
        </p:blipFill>
        <p:spPr>
          <a:xfrm>
            <a:off x="5683087" y="1398000"/>
            <a:ext cx="634750" cy="171700"/>
          </a:xfrm>
          <a:prstGeom prst="rect">
            <a:avLst/>
          </a:prstGeom>
          <a:noFill/>
          <a:ln>
            <a:noFill/>
          </a:ln>
        </p:spPr>
      </p:pic>
      <p:grpSp>
        <p:nvGrpSpPr>
          <p:cNvPr id="2232" name="Google Shape;2232;p133"/>
          <p:cNvGrpSpPr/>
          <p:nvPr/>
        </p:nvGrpSpPr>
        <p:grpSpPr>
          <a:xfrm>
            <a:off x="4321541" y="2602618"/>
            <a:ext cx="570115" cy="380076"/>
            <a:chOff x="6221089" y="3923995"/>
            <a:chExt cx="951618" cy="634412"/>
          </a:xfrm>
        </p:grpSpPr>
        <p:sp>
          <p:nvSpPr>
            <p:cNvPr id="2233" name="Google Shape;2233;p133"/>
            <p:cNvSpPr/>
            <p:nvPr/>
          </p:nvSpPr>
          <p:spPr>
            <a:xfrm>
              <a:off x="6574477" y="4263571"/>
              <a:ext cx="152450" cy="294837"/>
            </a:xfrm>
            <a:custGeom>
              <a:avLst/>
              <a:gdLst/>
              <a:ahLst/>
              <a:cxnLst/>
              <a:rect l="l" t="t" r="r" b="b"/>
              <a:pathLst>
                <a:path w="4757" h="9200" extrusionOk="0">
                  <a:moveTo>
                    <a:pt x="1799" y="0"/>
                  </a:moveTo>
                  <a:cubicBezTo>
                    <a:pt x="1086" y="521"/>
                    <a:pt x="476" y="1160"/>
                    <a:pt x="1" y="1903"/>
                  </a:cubicBezTo>
                  <a:cubicBezTo>
                    <a:pt x="1309" y="2869"/>
                    <a:pt x="2156" y="4414"/>
                    <a:pt x="2156" y="6168"/>
                  </a:cubicBezTo>
                  <a:cubicBezTo>
                    <a:pt x="2156" y="6911"/>
                    <a:pt x="2007" y="7609"/>
                    <a:pt x="1725" y="8248"/>
                  </a:cubicBezTo>
                  <a:cubicBezTo>
                    <a:pt x="1650" y="8427"/>
                    <a:pt x="1576" y="8590"/>
                    <a:pt x="1472" y="8754"/>
                  </a:cubicBezTo>
                  <a:cubicBezTo>
                    <a:pt x="1368" y="8962"/>
                    <a:pt x="1517" y="9199"/>
                    <a:pt x="1740" y="9199"/>
                  </a:cubicBezTo>
                  <a:lnTo>
                    <a:pt x="3939" y="9199"/>
                  </a:lnTo>
                  <a:cubicBezTo>
                    <a:pt x="4073" y="9199"/>
                    <a:pt x="4177" y="9125"/>
                    <a:pt x="4236" y="9006"/>
                  </a:cubicBezTo>
                  <a:cubicBezTo>
                    <a:pt x="4325" y="8768"/>
                    <a:pt x="4415" y="8516"/>
                    <a:pt x="4474" y="8248"/>
                  </a:cubicBezTo>
                  <a:cubicBezTo>
                    <a:pt x="4667" y="7580"/>
                    <a:pt x="4756" y="6881"/>
                    <a:pt x="4756" y="6168"/>
                  </a:cubicBezTo>
                  <a:cubicBezTo>
                    <a:pt x="4756" y="3671"/>
                    <a:pt x="3612" y="1457"/>
                    <a:pt x="1799"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4" name="Google Shape;2234;p133"/>
            <p:cNvSpPr/>
            <p:nvPr/>
          </p:nvSpPr>
          <p:spPr>
            <a:xfrm>
              <a:off x="6221089" y="3923995"/>
              <a:ext cx="719691" cy="634412"/>
            </a:xfrm>
            <a:custGeom>
              <a:avLst/>
              <a:gdLst/>
              <a:ahLst/>
              <a:cxnLst/>
              <a:rect l="l" t="t" r="r" b="b"/>
              <a:pathLst>
                <a:path w="22457" h="19796" extrusionOk="0">
                  <a:moveTo>
                    <a:pt x="13569" y="0"/>
                  </a:moveTo>
                  <a:cubicBezTo>
                    <a:pt x="8665" y="0"/>
                    <a:pt x="4682" y="3998"/>
                    <a:pt x="4682" y="8887"/>
                  </a:cubicBezTo>
                  <a:cubicBezTo>
                    <a:pt x="4682" y="9110"/>
                    <a:pt x="4697" y="9318"/>
                    <a:pt x="4712" y="9526"/>
                  </a:cubicBezTo>
                  <a:cubicBezTo>
                    <a:pt x="1933" y="10760"/>
                    <a:pt x="1" y="13539"/>
                    <a:pt x="1" y="16764"/>
                  </a:cubicBezTo>
                  <a:cubicBezTo>
                    <a:pt x="1" y="17477"/>
                    <a:pt x="90" y="18176"/>
                    <a:pt x="283" y="18844"/>
                  </a:cubicBezTo>
                  <a:cubicBezTo>
                    <a:pt x="343" y="19097"/>
                    <a:pt x="432" y="19350"/>
                    <a:pt x="521" y="19602"/>
                  </a:cubicBezTo>
                  <a:cubicBezTo>
                    <a:pt x="566" y="19721"/>
                    <a:pt x="685" y="19795"/>
                    <a:pt x="818" y="19795"/>
                  </a:cubicBezTo>
                  <a:lnTo>
                    <a:pt x="2973" y="19795"/>
                  </a:lnTo>
                  <a:cubicBezTo>
                    <a:pt x="3226" y="19795"/>
                    <a:pt x="3374" y="19543"/>
                    <a:pt x="3256" y="19320"/>
                  </a:cubicBezTo>
                  <a:cubicBezTo>
                    <a:pt x="3181" y="19171"/>
                    <a:pt x="3107" y="19008"/>
                    <a:pt x="3033" y="18844"/>
                  </a:cubicBezTo>
                  <a:cubicBezTo>
                    <a:pt x="2750" y="18205"/>
                    <a:pt x="2602" y="17507"/>
                    <a:pt x="2602" y="16764"/>
                  </a:cubicBezTo>
                  <a:cubicBezTo>
                    <a:pt x="2602" y="13925"/>
                    <a:pt x="4831" y="11622"/>
                    <a:pt x="7625" y="11473"/>
                  </a:cubicBezTo>
                  <a:cubicBezTo>
                    <a:pt x="8100" y="10567"/>
                    <a:pt x="8695" y="9734"/>
                    <a:pt x="9408" y="9006"/>
                  </a:cubicBezTo>
                  <a:cubicBezTo>
                    <a:pt x="8918" y="8917"/>
                    <a:pt x="8412" y="8858"/>
                    <a:pt x="7892" y="8858"/>
                  </a:cubicBezTo>
                  <a:cubicBezTo>
                    <a:pt x="7684" y="8858"/>
                    <a:pt x="7491" y="8873"/>
                    <a:pt x="7283" y="8887"/>
                  </a:cubicBezTo>
                  <a:cubicBezTo>
                    <a:pt x="7283" y="5425"/>
                    <a:pt x="10107" y="2601"/>
                    <a:pt x="13569" y="2601"/>
                  </a:cubicBezTo>
                  <a:cubicBezTo>
                    <a:pt x="17032" y="2601"/>
                    <a:pt x="19855" y="5425"/>
                    <a:pt x="19855" y="8887"/>
                  </a:cubicBezTo>
                  <a:cubicBezTo>
                    <a:pt x="19855" y="9006"/>
                    <a:pt x="19841" y="9125"/>
                    <a:pt x="19841" y="9229"/>
                  </a:cubicBezTo>
                  <a:cubicBezTo>
                    <a:pt x="19766" y="10522"/>
                    <a:pt x="19320" y="11696"/>
                    <a:pt x="18577" y="12677"/>
                  </a:cubicBezTo>
                  <a:cubicBezTo>
                    <a:pt x="18414" y="12900"/>
                    <a:pt x="18577" y="13212"/>
                    <a:pt x="18845" y="13212"/>
                  </a:cubicBezTo>
                  <a:lnTo>
                    <a:pt x="21133" y="13212"/>
                  </a:lnTo>
                  <a:cubicBezTo>
                    <a:pt x="21252" y="13212"/>
                    <a:pt x="21371" y="13138"/>
                    <a:pt x="21431" y="13034"/>
                  </a:cubicBezTo>
                  <a:cubicBezTo>
                    <a:pt x="22025" y="11889"/>
                    <a:pt x="22397" y="10596"/>
                    <a:pt x="22441" y="9229"/>
                  </a:cubicBezTo>
                  <a:cubicBezTo>
                    <a:pt x="22441" y="9125"/>
                    <a:pt x="22456" y="9006"/>
                    <a:pt x="22456" y="8887"/>
                  </a:cubicBezTo>
                  <a:cubicBezTo>
                    <a:pt x="22456" y="3998"/>
                    <a:pt x="18473" y="0"/>
                    <a:pt x="13569"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5" name="Google Shape;2235;p133"/>
            <p:cNvSpPr/>
            <p:nvPr/>
          </p:nvSpPr>
          <p:spPr>
            <a:xfrm>
              <a:off x="6441608" y="4124485"/>
              <a:ext cx="402004" cy="433923"/>
            </a:xfrm>
            <a:custGeom>
              <a:avLst/>
              <a:gdLst/>
              <a:ahLst/>
              <a:cxnLst/>
              <a:rect l="l" t="t" r="r" b="b"/>
              <a:pathLst>
                <a:path w="12544" h="13540" extrusionOk="0">
                  <a:moveTo>
                    <a:pt x="10017" y="1"/>
                  </a:moveTo>
                  <a:cubicBezTo>
                    <a:pt x="4489" y="1"/>
                    <a:pt x="1" y="4504"/>
                    <a:pt x="1" y="10032"/>
                  </a:cubicBezTo>
                  <a:cubicBezTo>
                    <a:pt x="1" y="10909"/>
                    <a:pt x="120" y="11756"/>
                    <a:pt x="328" y="12573"/>
                  </a:cubicBezTo>
                  <a:cubicBezTo>
                    <a:pt x="402" y="12826"/>
                    <a:pt x="476" y="13079"/>
                    <a:pt x="565" y="13331"/>
                  </a:cubicBezTo>
                  <a:cubicBezTo>
                    <a:pt x="610" y="13465"/>
                    <a:pt x="729" y="13539"/>
                    <a:pt x="863" y="13539"/>
                  </a:cubicBezTo>
                  <a:lnTo>
                    <a:pt x="2988" y="13539"/>
                  </a:lnTo>
                  <a:cubicBezTo>
                    <a:pt x="3211" y="13539"/>
                    <a:pt x="3359" y="13302"/>
                    <a:pt x="3270" y="13094"/>
                  </a:cubicBezTo>
                  <a:cubicBezTo>
                    <a:pt x="3196" y="12930"/>
                    <a:pt x="3121" y="12752"/>
                    <a:pt x="3062" y="12573"/>
                  </a:cubicBezTo>
                  <a:cubicBezTo>
                    <a:pt x="2765" y="11786"/>
                    <a:pt x="2601" y="10924"/>
                    <a:pt x="2601" y="10032"/>
                  </a:cubicBezTo>
                  <a:cubicBezTo>
                    <a:pt x="2601" y="5931"/>
                    <a:pt x="5930" y="2602"/>
                    <a:pt x="10017" y="2602"/>
                  </a:cubicBezTo>
                  <a:cubicBezTo>
                    <a:pt x="10894" y="2602"/>
                    <a:pt x="11741" y="2750"/>
                    <a:pt x="12514" y="3033"/>
                  </a:cubicBezTo>
                  <a:cubicBezTo>
                    <a:pt x="12529" y="3003"/>
                    <a:pt x="12529" y="2973"/>
                    <a:pt x="12529" y="2958"/>
                  </a:cubicBezTo>
                  <a:lnTo>
                    <a:pt x="12543" y="2765"/>
                  </a:lnTo>
                  <a:cubicBezTo>
                    <a:pt x="12543" y="2721"/>
                    <a:pt x="12543" y="2676"/>
                    <a:pt x="12543" y="2631"/>
                  </a:cubicBezTo>
                  <a:cubicBezTo>
                    <a:pt x="12543" y="1769"/>
                    <a:pt x="12350" y="937"/>
                    <a:pt x="12008" y="194"/>
                  </a:cubicBezTo>
                  <a:cubicBezTo>
                    <a:pt x="11369" y="75"/>
                    <a:pt x="10701" y="1"/>
                    <a:pt x="10017"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6" name="Google Shape;2236;p133"/>
            <p:cNvSpPr/>
            <p:nvPr/>
          </p:nvSpPr>
          <p:spPr>
            <a:xfrm>
              <a:off x="6943119" y="4187362"/>
              <a:ext cx="141009" cy="371046"/>
            </a:xfrm>
            <a:custGeom>
              <a:avLst/>
              <a:gdLst/>
              <a:ahLst/>
              <a:cxnLst/>
              <a:rect l="l" t="t" r="r" b="b"/>
              <a:pathLst>
                <a:path w="4400" h="11578" extrusionOk="0">
                  <a:moveTo>
                    <a:pt x="327" y="1"/>
                  </a:moveTo>
                  <a:lnTo>
                    <a:pt x="327" y="1"/>
                  </a:lnTo>
                  <a:cubicBezTo>
                    <a:pt x="342" y="194"/>
                    <a:pt x="357" y="387"/>
                    <a:pt x="357" y="580"/>
                  </a:cubicBezTo>
                  <a:lnTo>
                    <a:pt x="357" y="803"/>
                  </a:lnTo>
                  <a:cubicBezTo>
                    <a:pt x="357" y="833"/>
                    <a:pt x="342" y="877"/>
                    <a:pt x="342" y="907"/>
                  </a:cubicBezTo>
                  <a:lnTo>
                    <a:pt x="342" y="1026"/>
                  </a:lnTo>
                  <a:cubicBezTo>
                    <a:pt x="313" y="1784"/>
                    <a:pt x="194" y="2512"/>
                    <a:pt x="0" y="3226"/>
                  </a:cubicBezTo>
                  <a:cubicBezTo>
                    <a:pt x="1115" y="4518"/>
                    <a:pt x="1799" y="6213"/>
                    <a:pt x="1799" y="8070"/>
                  </a:cubicBezTo>
                  <a:cubicBezTo>
                    <a:pt x="1799" y="8962"/>
                    <a:pt x="1635" y="9824"/>
                    <a:pt x="1338" y="10611"/>
                  </a:cubicBezTo>
                  <a:cubicBezTo>
                    <a:pt x="1278" y="10805"/>
                    <a:pt x="1204" y="10983"/>
                    <a:pt x="1115" y="11161"/>
                  </a:cubicBezTo>
                  <a:cubicBezTo>
                    <a:pt x="1026" y="11355"/>
                    <a:pt x="1174" y="11577"/>
                    <a:pt x="1397" y="11577"/>
                  </a:cubicBezTo>
                  <a:lnTo>
                    <a:pt x="3552" y="11577"/>
                  </a:lnTo>
                  <a:cubicBezTo>
                    <a:pt x="3671" y="11577"/>
                    <a:pt x="3790" y="11503"/>
                    <a:pt x="3835" y="11384"/>
                  </a:cubicBezTo>
                  <a:cubicBezTo>
                    <a:pt x="3924" y="11132"/>
                    <a:pt x="3998" y="10879"/>
                    <a:pt x="4058" y="10611"/>
                  </a:cubicBezTo>
                  <a:lnTo>
                    <a:pt x="4072" y="10611"/>
                  </a:lnTo>
                  <a:cubicBezTo>
                    <a:pt x="4280" y="9794"/>
                    <a:pt x="4399" y="8947"/>
                    <a:pt x="4399" y="8070"/>
                  </a:cubicBezTo>
                  <a:cubicBezTo>
                    <a:pt x="4399" y="4756"/>
                    <a:pt x="2794" y="1829"/>
                    <a:pt x="327"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7" name="Google Shape;2237;p133"/>
            <p:cNvSpPr/>
            <p:nvPr/>
          </p:nvSpPr>
          <p:spPr>
            <a:xfrm>
              <a:off x="7095056" y="4516458"/>
              <a:ext cx="77651" cy="41950"/>
            </a:xfrm>
            <a:custGeom>
              <a:avLst/>
              <a:gdLst/>
              <a:ahLst/>
              <a:cxnLst/>
              <a:rect l="l" t="t" r="r" b="b"/>
              <a:pathLst>
                <a:path w="2423" h="1309" extrusionOk="0">
                  <a:moveTo>
                    <a:pt x="0" y="1"/>
                  </a:moveTo>
                  <a:lnTo>
                    <a:pt x="0" y="149"/>
                  </a:lnTo>
                  <a:lnTo>
                    <a:pt x="372" y="149"/>
                  </a:lnTo>
                  <a:lnTo>
                    <a:pt x="372" y="1308"/>
                  </a:lnTo>
                  <a:lnTo>
                    <a:pt x="550" y="1308"/>
                  </a:lnTo>
                  <a:lnTo>
                    <a:pt x="550" y="149"/>
                  </a:lnTo>
                  <a:lnTo>
                    <a:pt x="922" y="149"/>
                  </a:lnTo>
                  <a:lnTo>
                    <a:pt x="922" y="1"/>
                  </a:lnTo>
                  <a:close/>
                  <a:moveTo>
                    <a:pt x="1130" y="1"/>
                  </a:moveTo>
                  <a:lnTo>
                    <a:pt x="1130" y="1308"/>
                  </a:lnTo>
                  <a:lnTo>
                    <a:pt x="1308" y="1308"/>
                  </a:lnTo>
                  <a:lnTo>
                    <a:pt x="1308" y="224"/>
                  </a:lnTo>
                  <a:lnTo>
                    <a:pt x="1754" y="1308"/>
                  </a:lnTo>
                  <a:lnTo>
                    <a:pt x="1798" y="1308"/>
                  </a:lnTo>
                  <a:lnTo>
                    <a:pt x="2244" y="224"/>
                  </a:lnTo>
                  <a:lnTo>
                    <a:pt x="2244" y="1308"/>
                  </a:lnTo>
                  <a:lnTo>
                    <a:pt x="2422" y="1308"/>
                  </a:lnTo>
                  <a:lnTo>
                    <a:pt x="2422" y="1"/>
                  </a:lnTo>
                  <a:lnTo>
                    <a:pt x="2155" y="1"/>
                  </a:lnTo>
                  <a:lnTo>
                    <a:pt x="1783" y="952"/>
                  </a:lnTo>
                  <a:lnTo>
                    <a:pt x="139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38" name="Google Shape;2238;p133"/>
          <p:cNvPicPr preferRelativeResize="0"/>
          <p:nvPr/>
        </p:nvPicPr>
        <p:blipFill>
          <a:blip r:embed="rId43">
            <a:alphaModFix/>
          </a:blip>
          <a:stretch>
            <a:fillRect/>
          </a:stretch>
        </p:blipFill>
        <p:spPr>
          <a:xfrm>
            <a:off x="2046078" y="3542700"/>
            <a:ext cx="369297" cy="184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134"/>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Platform Beneath All Abstractions</a:t>
            </a:r>
            <a:endParaRPr/>
          </a:p>
        </p:txBody>
      </p:sp>
      <p:sp>
        <p:nvSpPr>
          <p:cNvPr id="2244" name="Google Shape;2244;p13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PCF Overview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35"/>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a:t>Cloud Foundry BOSH</a:t>
            </a:r>
            <a:endParaRPr/>
          </a:p>
        </p:txBody>
      </p:sp>
      <p:sp>
        <p:nvSpPr>
          <p:cNvPr id="2250" name="Google Shape;2250;p135"/>
          <p:cNvSpPr txBox="1"/>
          <p:nvPr/>
        </p:nvSpPr>
        <p:spPr>
          <a:xfrm>
            <a:off x="938838" y="919946"/>
            <a:ext cx="3400800" cy="17043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An open source tool chain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for release engineering, deployment, and lifecycle management of large scale distributed services.</a:t>
            </a:r>
            <a:endParaRPr sz="1800">
              <a:solidFill>
                <a:schemeClr val="dk1"/>
              </a:solidFill>
            </a:endParaRPr>
          </a:p>
          <a:p>
            <a:pPr marL="0" marR="0" lvl="0" indent="0" rtl="0">
              <a:lnSpc>
                <a:spcPct val="100000"/>
              </a:lnSpc>
              <a:spcBef>
                <a:spcPts val="0"/>
              </a:spcBef>
              <a:spcAft>
                <a:spcPts val="0"/>
              </a:spcAft>
              <a:buClr>
                <a:srgbClr val="000000"/>
              </a:buClr>
              <a:buFont typeface="Arial"/>
              <a:buNone/>
            </a:pPr>
            <a:endParaRPr sz="2200" b="0" i="0" u="none" strike="noStrike" cap="none">
              <a:solidFill>
                <a:schemeClr val="dk1"/>
              </a:solidFill>
              <a:latin typeface="Proxima Nova"/>
              <a:ea typeface="Proxima Nova"/>
              <a:cs typeface="Proxima Nova"/>
              <a:sym typeface="Proxima Nova"/>
            </a:endParaRPr>
          </a:p>
          <a:p>
            <a:pPr marL="0" marR="0" lvl="0" indent="0" rtl="0">
              <a:lnSpc>
                <a:spcPct val="100000"/>
              </a:lnSpc>
              <a:spcBef>
                <a:spcPts val="0"/>
              </a:spcBef>
              <a:spcAft>
                <a:spcPts val="0"/>
              </a:spcAft>
              <a:buClr>
                <a:srgbClr val="1AB9A5"/>
              </a:buClr>
              <a:buFont typeface="Proxima Nova"/>
              <a:buNone/>
            </a:pPr>
            <a:endParaRPr sz="2200">
              <a:solidFill>
                <a:schemeClr val="dk1"/>
              </a:solidFill>
            </a:endParaRPr>
          </a:p>
        </p:txBody>
      </p:sp>
      <p:pic>
        <p:nvPicPr>
          <p:cNvPr id="2251" name="Google Shape;2251;p135"/>
          <p:cNvPicPr preferRelativeResize="0"/>
          <p:nvPr/>
        </p:nvPicPr>
        <p:blipFill rotWithShape="1">
          <a:blip r:embed="rId3">
            <a:alphaModFix/>
          </a:blip>
          <a:srcRect/>
          <a:stretch/>
        </p:blipFill>
        <p:spPr>
          <a:xfrm>
            <a:off x="1033375" y="2650909"/>
            <a:ext cx="2715600" cy="1862700"/>
          </a:xfrm>
          <a:prstGeom prst="rect">
            <a:avLst/>
          </a:prstGeom>
          <a:noFill/>
          <a:ln>
            <a:noFill/>
          </a:ln>
          <a:effectLst>
            <a:outerShdw blurRad="71438" dist="9525" dir="5400000" algn="bl" rotWithShape="0">
              <a:srgbClr val="000000">
                <a:alpha val="50000"/>
              </a:srgbClr>
            </a:outerShdw>
          </a:effectLst>
        </p:spPr>
      </p:pic>
      <p:sp>
        <p:nvSpPr>
          <p:cNvPr id="2252" name="Google Shape;2252;p135"/>
          <p:cNvSpPr txBox="1">
            <a:spLocks noGrp="1"/>
          </p:cNvSpPr>
          <p:nvPr>
            <p:ph type="body" idx="2"/>
          </p:nvPr>
        </p:nvSpPr>
        <p:spPr>
          <a:xfrm>
            <a:off x="4750000" y="900400"/>
            <a:ext cx="4112100" cy="3769500"/>
          </a:xfrm>
          <a:prstGeom prst="rect">
            <a:avLst/>
          </a:prstGeom>
        </p:spPr>
        <p:txBody>
          <a:bodyPr spcFirstLastPara="1" wrap="square" lIns="91425" tIns="91425" rIns="91425" bIns="91425" anchor="t" anchorCtr="0">
            <a:noAutofit/>
          </a:bodyPr>
          <a:lstStyle/>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Packaging w/ embedded OS</a:t>
            </a:r>
            <a:endParaRPr sz="1800">
              <a:solidFill>
                <a:schemeClr val="folHlink"/>
              </a:solidFill>
              <a:latin typeface="Arial"/>
              <a:ea typeface="Arial"/>
              <a:cs typeface="Arial"/>
              <a:sym typeface="Aria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Server provisioning on any IaaS</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Software deployment across clusters</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Health monitoring (server AND processes)</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Service state monitoring</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Self-healing w/ Resurrector</a:t>
            </a:r>
            <a:endParaRPr sz="1800">
              <a:solidFill>
                <a:schemeClr val="folHlink"/>
              </a:solidFill>
            </a:endParaRPr>
          </a:p>
          <a:p>
            <a:pPr marL="140368" lvl="0" indent="-153068" rtl="0">
              <a:lnSpc>
                <a:spcPct val="100000"/>
              </a:lnSpc>
              <a:spcBef>
                <a:spcPts val="800"/>
              </a:spcBef>
              <a:spcAft>
                <a:spcPts val="0"/>
              </a:spcAft>
              <a:buClr>
                <a:schemeClr val="folHlink"/>
              </a:buClr>
              <a:buSzPts val="1800"/>
              <a:buFont typeface="Arial"/>
              <a:buChar char="•"/>
            </a:pPr>
            <a:r>
              <a:rPr lang="en" sz="1800">
                <a:solidFill>
                  <a:schemeClr val="folHlink"/>
                </a:solidFill>
              </a:rPr>
              <a:t>Storage management</a:t>
            </a:r>
            <a:endParaRPr sz="1800">
              <a:solidFill>
                <a:schemeClr val="folHlink"/>
              </a:solidFill>
            </a:endParaRPr>
          </a:p>
          <a:p>
            <a:pPr marL="140368" lvl="0" indent="-153068" rtl="0">
              <a:lnSpc>
                <a:spcPct val="100000"/>
              </a:lnSpc>
              <a:spcBef>
                <a:spcPts val="800"/>
              </a:spcBef>
              <a:spcAft>
                <a:spcPts val="800"/>
              </a:spcAft>
              <a:buClr>
                <a:schemeClr val="folHlink"/>
              </a:buClr>
              <a:buSzPts val="1800"/>
              <a:buFont typeface="Arial"/>
              <a:buChar char="•"/>
            </a:pPr>
            <a:r>
              <a:rPr lang="en" sz="1800">
                <a:solidFill>
                  <a:schemeClr val="folHlink"/>
                </a:solidFill>
              </a:rPr>
              <a:t>Rolling upgrades via canaries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3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Multi-Cloud with BOSH + CPI</a:t>
            </a:r>
            <a:endParaRPr/>
          </a:p>
          <a:p>
            <a:pPr marL="0" lvl="0" indent="0" rtl="0">
              <a:spcBef>
                <a:spcPts val="0"/>
              </a:spcBef>
              <a:spcAft>
                <a:spcPts val="0"/>
              </a:spcAft>
              <a:buNone/>
            </a:pPr>
            <a:endParaRPr/>
          </a:p>
        </p:txBody>
      </p:sp>
      <p:pic>
        <p:nvPicPr>
          <p:cNvPr id="2258" name="Google Shape;2258;p136" descr="PIV_WP_Unlocking_Ops_Efficiency_1f1_Diagram C.png"/>
          <p:cNvPicPr preferRelativeResize="0"/>
          <p:nvPr/>
        </p:nvPicPr>
        <p:blipFill>
          <a:blip r:embed="rId3">
            <a:alphaModFix/>
          </a:blip>
          <a:stretch>
            <a:fillRect/>
          </a:stretch>
        </p:blipFill>
        <p:spPr>
          <a:xfrm>
            <a:off x="593975" y="1424330"/>
            <a:ext cx="3366441" cy="1541889"/>
          </a:xfrm>
          <a:prstGeom prst="rect">
            <a:avLst/>
          </a:prstGeom>
          <a:noFill/>
          <a:ln>
            <a:noFill/>
          </a:ln>
        </p:spPr>
      </p:pic>
      <p:pic>
        <p:nvPicPr>
          <p:cNvPr id="2259" name="Google Shape;2259;p136" descr="PIV_WP_Unlocking_Ops_Efficiency_1f1_Diagram D.png"/>
          <p:cNvPicPr preferRelativeResize="0"/>
          <p:nvPr/>
        </p:nvPicPr>
        <p:blipFill>
          <a:blip r:embed="rId4">
            <a:alphaModFix/>
          </a:blip>
          <a:stretch>
            <a:fillRect/>
          </a:stretch>
        </p:blipFill>
        <p:spPr>
          <a:xfrm>
            <a:off x="4971962" y="790625"/>
            <a:ext cx="3583836" cy="2199700"/>
          </a:xfrm>
          <a:prstGeom prst="rect">
            <a:avLst/>
          </a:prstGeom>
          <a:noFill/>
          <a:ln>
            <a:noFill/>
          </a:ln>
        </p:spPr>
      </p:pic>
      <p:sp>
        <p:nvSpPr>
          <p:cNvPr id="2260" name="Google Shape;2260;p136"/>
          <p:cNvSpPr/>
          <p:nvPr/>
        </p:nvSpPr>
        <p:spPr>
          <a:xfrm>
            <a:off x="4304150" y="3625350"/>
            <a:ext cx="346800" cy="31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261" name="Google Shape;2261;p136"/>
          <p:cNvGrpSpPr/>
          <p:nvPr/>
        </p:nvGrpSpPr>
        <p:grpSpPr>
          <a:xfrm>
            <a:off x="907421" y="3739797"/>
            <a:ext cx="7406124" cy="651921"/>
            <a:chOff x="989602" y="4249954"/>
            <a:chExt cx="8004024" cy="704551"/>
          </a:xfrm>
        </p:grpSpPr>
        <p:pic>
          <p:nvPicPr>
            <p:cNvPr id="2262" name="Google Shape;2262;p136"/>
            <p:cNvPicPr preferRelativeResize="0"/>
            <p:nvPr/>
          </p:nvPicPr>
          <p:blipFill rotWithShape="1">
            <a:blip r:embed="rId5">
              <a:alphaModFix/>
            </a:blip>
            <a:srcRect t="17725" b="17725"/>
            <a:stretch/>
          </p:blipFill>
          <p:spPr>
            <a:xfrm>
              <a:off x="4099876" y="4348856"/>
              <a:ext cx="1152000" cy="557700"/>
            </a:xfrm>
            <a:prstGeom prst="rect">
              <a:avLst/>
            </a:prstGeom>
            <a:noFill/>
            <a:ln>
              <a:noFill/>
            </a:ln>
          </p:spPr>
        </p:pic>
        <p:grpSp>
          <p:nvGrpSpPr>
            <p:cNvPr id="2263" name="Google Shape;2263;p136"/>
            <p:cNvGrpSpPr/>
            <p:nvPr/>
          </p:nvGrpSpPr>
          <p:grpSpPr>
            <a:xfrm>
              <a:off x="2554609" y="4249954"/>
              <a:ext cx="1098739" cy="530171"/>
              <a:chOff x="238125" y="1143250"/>
              <a:chExt cx="7097800" cy="3424875"/>
            </a:xfrm>
          </p:grpSpPr>
          <p:sp>
            <p:nvSpPr>
              <p:cNvPr id="2264" name="Google Shape;2264;p136"/>
              <p:cNvSpPr/>
              <p:nvPr/>
            </p:nvSpPr>
            <p:spPr>
              <a:xfrm>
                <a:off x="7087875" y="4117200"/>
                <a:ext cx="248050" cy="211400"/>
              </a:xfrm>
              <a:custGeom>
                <a:avLst/>
                <a:gdLst/>
                <a:ahLst/>
                <a:cxnLst/>
                <a:rect l="l" t="t" r="r" b="b"/>
                <a:pathLst>
                  <a:path w="9922" h="8456" extrusionOk="0">
                    <a:moveTo>
                      <a:pt x="5646" y="1043"/>
                    </a:moveTo>
                    <a:cubicBezTo>
                      <a:pt x="7280" y="1043"/>
                      <a:pt x="8857" y="2311"/>
                      <a:pt x="8857" y="4245"/>
                    </a:cubicBezTo>
                    <a:cubicBezTo>
                      <a:pt x="8857" y="5987"/>
                      <a:pt x="7453" y="7391"/>
                      <a:pt x="5711" y="7439"/>
                    </a:cubicBezTo>
                    <a:lnTo>
                      <a:pt x="5663" y="7439"/>
                    </a:lnTo>
                    <a:cubicBezTo>
                      <a:pt x="2856" y="7439"/>
                      <a:pt x="1404" y="4003"/>
                      <a:pt x="3437" y="1971"/>
                    </a:cubicBezTo>
                    <a:cubicBezTo>
                      <a:pt x="4077" y="1331"/>
                      <a:pt x="4868" y="1043"/>
                      <a:pt x="5646" y="1043"/>
                    </a:cubicBezTo>
                    <a:close/>
                    <a:moveTo>
                      <a:pt x="5628" y="0"/>
                    </a:moveTo>
                    <a:cubicBezTo>
                      <a:pt x="4584" y="0"/>
                      <a:pt x="3522" y="385"/>
                      <a:pt x="2662" y="1245"/>
                    </a:cubicBezTo>
                    <a:cubicBezTo>
                      <a:pt x="1" y="3907"/>
                      <a:pt x="1888" y="8455"/>
                      <a:pt x="5663" y="8455"/>
                    </a:cubicBezTo>
                    <a:cubicBezTo>
                      <a:pt x="7986" y="8455"/>
                      <a:pt x="9921" y="6568"/>
                      <a:pt x="9921" y="4245"/>
                    </a:cubicBezTo>
                    <a:cubicBezTo>
                      <a:pt x="9921" y="1690"/>
                      <a:pt x="7815" y="0"/>
                      <a:pt x="5628" y="0"/>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5" name="Google Shape;2265;p136"/>
              <p:cNvSpPr/>
              <p:nvPr/>
            </p:nvSpPr>
            <p:spPr>
              <a:xfrm>
                <a:off x="7194350" y="4170100"/>
                <a:ext cx="78650" cy="104050"/>
              </a:xfrm>
              <a:custGeom>
                <a:avLst/>
                <a:gdLst/>
                <a:ahLst/>
                <a:cxnLst/>
                <a:rect l="l" t="t" r="r" b="b"/>
                <a:pathLst>
                  <a:path w="3146" h="4162" extrusionOk="0">
                    <a:moveTo>
                      <a:pt x="1501" y="726"/>
                    </a:moveTo>
                    <a:cubicBezTo>
                      <a:pt x="1936" y="726"/>
                      <a:pt x="2178" y="920"/>
                      <a:pt x="2178" y="1307"/>
                    </a:cubicBezTo>
                    <a:lnTo>
                      <a:pt x="2178" y="1355"/>
                    </a:lnTo>
                    <a:cubicBezTo>
                      <a:pt x="2178" y="1694"/>
                      <a:pt x="1839" y="1984"/>
                      <a:pt x="1501" y="1984"/>
                    </a:cubicBezTo>
                    <a:lnTo>
                      <a:pt x="871" y="1984"/>
                    </a:lnTo>
                    <a:lnTo>
                      <a:pt x="871" y="726"/>
                    </a:lnTo>
                    <a:close/>
                    <a:moveTo>
                      <a:pt x="0" y="0"/>
                    </a:moveTo>
                    <a:lnTo>
                      <a:pt x="0" y="4162"/>
                    </a:lnTo>
                    <a:lnTo>
                      <a:pt x="871" y="4162"/>
                    </a:lnTo>
                    <a:lnTo>
                      <a:pt x="871" y="2807"/>
                    </a:lnTo>
                    <a:lnTo>
                      <a:pt x="1404" y="2807"/>
                    </a:lnTo>
                    <a:lnTo>
                      <a:pt x="2178" y="4162"/>
                    </a:lnTo>
                    <a:lnTo>
                      <a:pt x="3146" y="4162"/>
                    </a:lnTo>
                    <a:lnTo>
                      <a:pt x="2275" y="2613"/>
                    </a:lnTo>
                    <a:cubicBezTo>
                      <a:pt x="2759" y="2420"/>
                      <a:pt x="3049" y="1887"/>
                      <a:pt x="3049" y="1355"/>
                    </a:cubicBezTo>
                    <a:cubicBezTo>
                      <a:pt x="3049" y="1016"/>
                      <a:pt x="2904" y="678"/>
                      <a:pt x="2662" y="387"/>
                    </a:cubicBezTo>
                    <a:cubicBezTo>
                      <a:pt x="2372" y="145"/>
                      <a:pt x="1984" y="0"/>
                      <a:pt x="1549" y="0"/>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6" name="Google Shape;2266;p136"/>
              <p:cNvSpPr/>
              <p:nvPr/>
            </p:nvSpPr>
            <p:spPr>
              <a:xfrm>
                <a:off x="238125" y="3472050"/>
                <a:ext cx="774275" cy="873475"/>
              </a:xfrm>
              <a:custGeom>
                <a:avLst/>
                <a:gdLst/>
                <a:ahLst/>
                <a:cxnLst/>
                <a:rect l="l" t="t" r="r" b="b"/>
                <a:pathLst>
                  <a:path w="30971" h="34939" extrusionOk="0">
                    <a:moveTo>
                      <a:pt x="15437" y="6340"/>
                    </a:moveTo>
                    <a:cubicBezTo>
                      <a:pt x="20324" y="6340"/>
                      <a:pt x="23808" y="11034"/>
                      <a:pt x="23808" y="17325"/>
                    </a:cubicBezTo>
                    <a:lnTo>
                      <a:pt x="23808" y="17712"/>
                    </a:lnTo>
                    <a:cubicBezTo>
                      <a:pt x="23808" y="24003"/>
                      <a:pt x="20566" y="28696"/>
                      <a:pt x="15534" y="28696"/>
                    </a:cubicBezTo>
                    <a:cubicBezTo>
                      <a:pt x="10646" y="28648"/>
                      <a:pt x="7162" y="23906"/>
                      <a:pt x="7162" y="17615"/>
                    </a:cubicBezTo>
                    <a:lnTo>
                      <a:pt x="7162" y="17228"/>
                    </a:lnTo>
                    <a:cubicBezTo>
                      <a:pt x="7162" y="10985"/>
                      <a:pt x="10404" y="6340"/>
                      <a:pt x="15437" y="6340"/>
                    </a:cubicBezTo>
                    <a:close/>
                    <a:moveTo>
                      <a:pt x="15534" y="1"/>
                    </a:moveTo>
                    <a:cubicBezTo>
                      <a:pt x="6678" y="1"/>
                      <a:pt x="0" y="7356"/>
                      <a:pt x="0" y="17228"/>
                    </a:cubicBezTo>
                    <a:lnTo>
                      <a:pt x="0" y="17808"/>
                    </a:lnTo>
                    <a:cubicBezTo>
                      <a:pt x="0" y="27777"/>
                      <a:pt x="6533" y="34939"/>
                      <a:pt x="15437" y="34939"/>
                    </a:cubicBezTo>
                    <a:cubicBezTo>
                      <a:pt x="24292" y="34939"/>
                      <a:pt x="30970" y="27680"/>
                      <a:pt x="30970" y="17760"/>
                    </a:cubicBezTo>
                    <a:lnTo>
                      <a:pt x="30970" y="17179"/>
                    </a:lnTo>
                    <a:cubicBezTo>
                      <a:pt x="30970" y="7211"/>
                      <a:pt x="24438" y="1"/>
                      <a:pt x="15534"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7" name="Google Shape;2267;p136"/>
              <p:cNvSpPr/>
              <p:nvPr/>
            </p:nvSpPr>
            <p:spPr>
              <a:xfrm>
                <a:off x="1114000" y="3472050"/>
                <a:ext cx="752500" cy="1096075"/>
              </a:xfrm>
              <a:custGeom>
                <a:avLst/>
                <a:gdLst/>
                <a:ahLst/>
                <a:cxnLst/>
                <a:rect l="l" t="t" r="r" b="b"/>
                <a:pathLst>
                  <a:path w="30100" h="43843" extrusionOk="0">
                    <a:moveTo>
                      <a:pt x="15050" y="6340"/>
                    </a:moveTo>
                    <a:cubicBezTo>
                      <a:pt x="19357" y="6340"/>
                      <a:pt x="22841" y="10501"/>
                      <a:pt x="22841" y="17228"/>
                    </a:cubicBezTo>
                    <a:lnTo>
                      <a:pt x="22841" y="17760"/>
                    </a:lnTo>
                    <a:cubicBezTo>
                      <a:pt x="22841" y="24486"/>
                      <a:pt x="19405" y="28551"/>
                      <a:pt x="15050" y="28551"/>
                    </a:cubicBezTo>
                    <a:cubicBezTo>
                      <a:pt x="10646" y="28551"/>
                      <a:pt x="7065" y="24341"/>
                      <a:pt x="7065" y="17760"/>
                    </a:cubicBezTo>
                    <a:lnTo>
                      <a:pt x="7065" y="17131"/>
                    </a:lnTo>
                    <a:cubicBezTo>
                      <a:pt x="7065" y="10550"/>
                      <a:pt x="10743" y="6340"/>
                      <a:pt x="15050" y="6340"/>
                    </a:cubicBezTo>
                    <a:close/>
                    <a:moveTo>
                      <a:pt x="16986" y="1"/>
                    </a:moveTo>
                    <a:cubicBezTo>
                      <a:pt x="12146" y="1"/>
                      <a:pt x="9243" y="2807"/>
                      <a:pt x="7162" y="6049"/>
                    </a:cubicBezTo>
                    <a:lnTo>
                      <a:pt x="7162" y="630"/>
                    </a:lnTo>
                    <a:lnTo>
                      <a:pt x="0" y="630"/>
                    </a:lnTo>
                    <a:lnTo>
                      <a:pt x="0" y="43843"/>
                    </a:lnTo>
                    <a:lnTo>
                      <a:pt x="7162" y="43843"/>
                    </a:lnTo>
                    <a:lnTo>
                      <a:pt x="7162" y="29180"/>
                    </a:lnTo>
                    <a:cubicBezTo>
                      <a:pt x="9195" y="32181"/>
                      <a:pt x="12098" y="34891"/>
                      <a:pt x="16986" y="34891"/>
                    </a:cubicBezTo>
                    <a:cubicBezTo>
                      <a:pt x="23809" y="34891"/>
                      <a:pt x="30100" y="29180"/>
                      <a:pt x="30100" y="17905"/>
                    </a:cubicBezTo>
                    <a:lnTo>
                      <a:pt x="30100" y="16986"/>
                    </a:lnTo>
                    <a:cubicBezTo>
                      <a:pt x="30100" y="5614"/>
                      <a:pt x="23760" y="1"/>
                      <a:pt x="16986"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8" name="Google Shape;2268;p136"/>
              <p:cNvSpPr/>
              <p:nvPr/>
            </p:nvSpPr>
            <p:spPr>
              <a:xfrm>
                <a:off x="1963250" y="3472050"/>
                <a:ext cx="707750" cy="873575"/>
              </a:xfrm>
              <a:custGeom>
                <a:avLst/>
                <a:gdLst/>
                <a:ahLst/>
                <a:cxnLst/>
                <a:rect l="l" t="t" r="r" b="b"/>
                <a:pathLst>
                  <a:path w="28310" h="34943" extrusionOk="0">
                    <a:moveTo>
                      <a:pt x="14373" y="6001"/>
                    </a:moveTo>
                    <a:cubicBezTo>
                      <a:pt x="18535" y="6001"/>
                      <a:pt x="20954" y="9872"/>
                      <a:pt x="21341" y="15195"/>
                    </a:cubicBezTo>
                    <a:lnTo>
                      <a:pt x="7114" y="15195"/>
                    </a:lnTo>
                    <a:cubicBezTo>
                      <a:pt x="7647" y="9485"/>
                      <a:pt x="10453" y="6001"/>
                      <a:pt x="14373" y="6001"/>
                    </a:cubicBezTo>
                    <a:close/>
                    <a:moveTo>
                      <a:pt x="14373" y="1"/>
                    </a:moveTo>
                    <a:cubicBezTo>
                      <a:pt x="6098" y="1"/>
                      <a:pt x="1" y="7259"/>
                      <a:pt x="1" y="17325"/>
                    </a:cubicBezTo>
                    <a:lnTo>
                      <a:pt x="1" y="17808"/>
                    </a:lnTo>
                    <a:cubicBezTo>
                      <a:pt x="1" y="28358"/>
                      <a:pt x="6727" y="34939"/>
                      <a:pt x="15389" y="34939"/>
                    </a:cubicBezTo>
                    <a:cubicBezTo>
                      <a:pt x="15497" y="34941"/>
                      <a:pt x="15604" y="34942"/>
                      <a:pt x="15712" y="34942"/>
                    </a:cubicBezTo>
                    <a:cubicBezTo>
                      <a:pt x="20095" y="34942"/>
                      <a:pt x="24268" y="33020"/>
                      <a:pt x="27197" y="29761"/>
                    </a:cubicBezTo>
                    <a:lnTo>
                      <a:pt x="23422" y="25309"/>
                    </a:lnTo>
                    <a:cubicBezTo>
                      <a:pt x="21196" y="27487"/>
                      <a:pt x="18873" y="28842"/>
                      <a:pt x="15680" y="28842"/>
                    </a:cubicBezTo>
                    <a:cubicBezTo>
                      <a:pt x="11324" y="28842"/>
                      <a:pt x="7840" y="25841"/>
                      <a:pt x="7163" y="20180"/>
                    </a:cubicBezTo>
                    <a:lnTo>
                      <a:pt x="28261" y="20180"/>
                    </a:lnTo>
                    <a:cubicBezTo>
                      <a:pt x="28310" y="19163"/>
                      <a:pt x="28310" y="18147"/>
                      <a:pt x="28310" y="17712"/>
                    </a:cubicBezTo>
                    <a:cubicBezTo>
                      <a:pt x="28310" y="7598"/>
                      <a:pt x="23471" y="1"/>
                      <a:pt x="14373"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9" name="Google Shape;2269;p136"/>
              <p:cNvSpPr/>
              <p:nvPr/>
            </p:nvSpPr>
            <p:spPr>
              <a:xfrm>
                <a:off x="2788325" y="3472050"/>
                <a:ext cx="669025" cy="856550"/>
              </a:xfrm>
              <a:custGeom>
                <a:avLst/>
                <a:gdLst/>
                <a:ahLst/>
                <a:cxnLst/>
                <a:rect l="l" t="t" r="r" b="b"/>
                <a:pathLst>
                  <a:path w="26761" h="34262" extrusionOk="0">
                    <a:moveTo>
                      <a:pt x="16405" y="1"/>
                    </a:moveTo>
                    <a:cubicBezTo>
                      <a:pt x="11808" y="1"/>
                      <a:pt x="9098" y="2614"/>
                      <a:pt x="7211" y="5566"/>
                    </a:cubicBezTo>
                    <a:lnTo>
                      <a:pt x="7211" y="630"/>
                    </a:lnTo>
                    <a:lnTo>
                      <a:pt x="1" y="630"/>
                    </a:lnTo>
                    <a:lnTo>
                      <a:pt x="1" y="34261"/>
                    </a:lnTo>
                    <a:lnTo>
                      <a:pt x="7211" y="34261"/>
                    </a:lnTo>
                    <a:lnTo>
                      <a:pt x="7211" y="13889"/>
                    </a:lnTo>
                    <a:cubicBezTo>
                      <a:pt x="7211" y="9243"/>
                      <a:pt x="9776" y="6437"/>
                      <a:pt x="13550" y="6437"/>
                    </a:cubicBezTo>
                    <a:cubicBezTo>
                      <a:pt x="17276" y="6437"/>
                      <a:pt x="19599" y="9050"/>
                      <a:pt x="19599" y="13744"/>
                    </a:cubicBezTo>
                    <a:lnTo>
                      <a:pt x="19599" y="34261"/>
                    </a:lnTo>
                    <a:lnTo>
                      <a:pt x="26761" y="34261"/>
                    </a:lnTo>
                    <a:lnTo>
                      <a:pt x="26761" y="11711"/>
                    </a:lnTo>
                    <a:cubicBezTo>
                      <a:pt x="26761" y="4549"/>
                      <a:pt x="22890" y="1"/>
                      <a:pt x="16405"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0" name="Google Shape;2270;p136"/>
              <p:cNvSpPr/>
              <p:nvPr/>
            </p:nvSpPr>
            <p:spPr>
              <a:xfrm>
                <a:off x="3579525" y="3474475"/>
                <a:ext cx="600075" cy="869850"/>
              </a:xfrm>
              <a:custGeom>
                <a:avLst/>
                <a:gdLst/>
                <a:ahLst/>
                <a:cxnLst/>
                <a:rect l="l" t="t" r="r" b="b"/>
                <a:pathLst>
                  <a:path w="24003" h="34794" extrusionOk="0">
                    <a:moveTo>
                      <a:pt x="12631" y="0"/>
                    </a:moveTo>
                    <a:cubicBezTo>
                      <a:pt x="6340" y="0"/>
                      <a:pt x="1501" y="3823"/>
                      <a:pt x="1501" y="9824"/>
                    </a:cubicBezTo>
                    <a:lnTo>
                      <a:pt x="1501" y="9969"/>
                    </a:lnTo>
                    <a:cubicBezTo>
                      <a:pt x="1501" y="15486"/>
                      <a:pt x="5711" y="17760"/>
                      <a:pt x="10695" y="19937"/>
                    </a:cubicBezTo>
                    <a:cubicBezTo>
                      <a:pt x="14711" y="21631"/>
                      <a:pt x="17325" y="22696"/>
                      <a:pt x="17325" y="25115"/>
                    </a:cubicBezTo>
                    <a:lnTo>
                      <a:pt x="17325" y="25164"/>
                    </a:lnTo>
                    <a:cubicBezTo>
                      <a:pt x="17325" y="27293"/>
                      <a:pt x="15582" y="28890"/>
                      <a:pt x="12631" y="28890"/>
                    </a:cubicBezTo>
                    <a:cubicBezTo>
                      <a:pt x="9630" y="28890"/>
                      <a:pt x="6388" y="27390"/>
                      <a:pt x="3339" y="24922"/>
                    </a:cubicBezTo>
                    <a:lnTo>
                      <a:pt x="0" y="30100"/>
                    </a:lnTo>
                    <a:cubicBezTo>
                      <a:pt x="3485" y="33051"/>
                      <a:pt x="7937" y="34697"/>
                      <a:pt x="12485" y="34794"/>
                    </a:cubicBezTo>
                    <a:cubicBezTo>
                      <a:pt x="18970" y="34794"/>
                      <a:pt x="24003" y="31164"/>
                      <a:pt x="24003" y="24583"/>
                    </a:cubicBezTo>
                    <a:lnTo>
                      <a:pt x="24003" y="24535"/>
                    </a:lnTo>
                    <a:cubicBezTo>
                      <a:pt x="24003" y="19260"/>
                      <a:pt x="20083" y="16840"/>
                      <a:pt x="14857" y="14469"/>
                    </a:cubicBezTo>
                    <a:cubicBezTo>
                      <a:pt x="10937" y="12727"/>
                      <a:pt x="8275" y="11566"/>
                      <a:pt x="8275" y="9340"/>
                    </a:cubicBezTo>
                    <a:lnTo>
                      <a:pt x="8275" y="9195"/>
                    </a:lnTo>
                    <a:cubicBezTo>
                      <a:pt x="8275" y="7404"/>
                      <a:pt x="9824" y="5904"/>
                      <a:pt x="12485" y="5904"/>
                    </a:cubicBezTo>
                    <a:cubicBezTo>
                      <a:pt x="15147" y="5904"/>
                      <a:pt x="17954" y="7162"/>
                      <a:pt x="20470" y="8904"/>
                    </a:cubicBezTo>
                    <a:lnTo>
                      <a:pt x="23519" y="3630"/>
                    </a:lnTo>
                    <a:cubicBezTo>
                      <a:pt x="20325" y="1355"/>
                      <a:pt x="16550" y="49"/>
                      <a:pt x="12631" y="0"/>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1" name="Google Shape;2271;p136"/>
              <p:cNvSpPr/>
              <p:nvPr/>
            </p:nvSpPr>
            <p:spPr>
              <a:xfrm>
                <a:off x="4276350" y="3260350"/>
                <a:ext cx="459750" cy="1080425"/>
              </a:xfrm>
              <a:custGeom>
                <a:avLst/>
                <a:gdLst/>
                <a:ahLst/>
                <a:cxnLst/>
                <a:rect l="l" t="t" r="r" b="b"/>
                <a:pathLst>
                  <a:path w="18390" h="43217" extrusionOk="0">
                    <a:moveTo>
                      <a:pt x="3679" y="0"/>
                    </a:moveTo>
                    <a:lnTo>
                      <a:pt x="3679" y="9098"/>
                    </a:lnTo>
                    <a:lnTo>
                      <a:pt x="1" y="9098"/>
                    </a:lnTo>
                    <a:lnTo>
                      <a:pt x="1211" y="15243"/>
                    </a:lnTo>
                    <a:lnTo>
                      <a:pt x="3679" y="15243"/>
                    </a:lnTo>
                    <a:lnTo>
                      <a:pt x="3679" y="34600"/>
                    </a:lnTo>
                    <a:cubicBezTo>
                      <a:pt x="3679" y="41133"/>
                      <a:pt x="7453" y="43213"/>
                      <a:pt x="12389" y="43213"/>
                    </a:cubicBezTo>
                    <a:cubicBezTo>
                      <a:pt x="12484" y="43216"/>
                      <a:pt x="12578" y="43217"/>
                      <a:pt x="12672" y="43217"/>
                    </a:cubicBezTo>
                    <a:cubicBezTo>
                      <a:pt x="14654" y="43217"/>
                      <a:pt x="16586" y="42732"/>
                      <a:pt x="18341" y="41762"/>
                    </a:cubicBezTo>
                    <a:lnTo>
                      <a:pt x="18341" y="35858"/>
                    </a:lnTo>
                    <a:cubicBezTo>
                      <a:pt x="17131" y="36487"/>
                      <a:pt x="15825" y="36826"/>
                      <a:pt x="14470" y="36826"/>
                    </a:cubicBezTo>
                    <a:cubicBezTo>
                      <a:pt x="12195" y="36826"/>
                      <a:pt x="10840" y="35761"/>
                      <a:pt x="10840" y="33148"/>
                    </a:cubicBezTo>
                    <a:lnTo>
                      <a:pt x="10840" y="15243"/>
                    </a:lnTo>
                    <a:lnTo>
                      <a:pt x="18389" y="15243"/>
                    </a:lnTo>
                    <a:lnTo>
                      <a:pt x="18389" y="9098"/>
                    </a:lnTo>
                    <a:lnTo>
                      <a:pt x="10889" y="9098"/>
                    </a:lnTo>
                    <a:lnTo>
                      <a:pt x="10889" y="0"/>
                    </a:ln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2" name="Google Shape;2272;p136"/>
              <p:cNvSpPr/>
              <p:nvPr/>
            </p:nvSpPr>
            <p:spPr>
              <a:xfrm>
                <a:off x="4838900" y="3478050"/>
                <a:ext cx="666625" cy="866275"/>
              </a:xfrm>
              <a:custGeom>
                <a:avLst/>
                <a:gdLst/>
                <a:ahLst/>
                <a:cxnLst/>
                <a:rect l="l" t="t" r="r" b="b"/>
                <a:pathLst>
                  <a:path w="26665" h="34651" extrusionOk="0">
                    <a:moveTo>
                      <a:pt x="13871" y="18194"/>
                    </a:moveTo>
                    <a:cubicBezTo>
                      <a:pt x="15893" y="18194"/>
                      <a:pt x="17906" y="18626"/>
                      <a:pt x="19744" y="19407"/>
                    </a:cubicBezTo>
                    <a:lnTo>
                      <a:pt x="19744" y="22746"/>
                    </a:lnTo>
                    <a:cubicBezTo>
                      <a:pt x="19744" y="26536"/>
                      <a:pt x="16653" y="29280"/>
                      <a:pt x="12545" y="29280"/>
                    </a:cubicBezTo>
                    <a:cubicBezTo>
                      <a:pt x="12509" y="29280"/>
                      <a:pt x="12473" y="29280"/>
                      <a:pt x="12437" y="29279"/>
                    </a:cubicBezTo>
                    <a:cubicBezTo>
                      <a:pt x="9340" y="29231"/>
                      <a:pt x="7017" y="27343"/>
                      <a:pt x="7017" y="23956"/>
                    </a:cubicBezTo>
                    <a:lnTo>
                      <a:pt x="7017" y="23811"/>
                    </a:lnTo>
                    <a:cubicBezTo>
                      <a:pt x="7017" y="20278"/>
                      <a:pt x="9437" y="18198"/>
                      <a:pt x="13550" y="18198"/>
                    </a:cubicBezTo>
                    <a:cubicBezTo>
                      <a:pt x="13657" y="18195"/>
                      <a:pt x="13764" y="18194"/>
                      <a:pt x="13871" y="18194"/>
                    </a:cubicBezTo>
                    <a:close/>
                    <a:moveTo>
                      <a:pt x="13114" y="1"/>
                    </a:moveTo>
                    <a:cubicBezTo>
                      <a:pt x="9343" y="1"/>
                      <a:pt x="5625" y="918"/>
                      <a:pt x="2275" y="2664"/>
                    </a:cubicBezTo>
                    <a:lnTo>
                      <a:pt x="4308" y="8374"/>
                    </a:lnTo>
                    <a:cubicBezTo>
                      <a:pt x="6824" y="7116"/>
                      <a:pt x="9631" y="6390"/>
                      <a:pt x="12437" y="6342"/>
                    </a:cubicBezTo>
                    <a:cubicBezTo>
                      <a:pt x="16986" y="6342"/>
                      <a:pt x="19696" y="8665"/>
                      <a:pt x="19696" y="13213"/>
                    </a:cubicBezTo>
                    <a:lnTo>
                      <a:pt x="19696" y="14568"/>
                    </a:lnTo>
                    <a:cubicBezTo>
                      <a:pt x="17228" y="13697"/>
                      <a:pt x="14566" y="13262"/>
                      <a:pt x="11953" y="13262"/>
                    </a:cubicBezTo>
                    <a:cubicBezTo>
                      <a:pt x="4840" y="13262"/>
                      <a:pt x="1" y="16794"/>
                      <a:pt x="1" y="24053"/>
                    </a:cubicBezTo>
                    <a:lnTo>
                      <a:pt x="1" y="24343"/>
                    </a:lnTo>
                    <a:cubicBezTo>
                      <a:pt x="1" y="30924"/>
                      <a:pt x="4695" y="34651"/>
                      <a:pt x="10308" y="34651"/>
                    </a:cubicBezTo>
                    <a:cubicBezTo>
                      <a:pt x="14663" y="34651"/>
                      <a:pt x="17664" y="32763"/>
                      <a:pt x="19648" y="29908"/>
                    </a:cubicBezTo>
                    <a:lnTo>
                      <a:pt x="19648" y="34021"/>
                    </a:lnTo>
                    <a:lnTo>
                      <a:pt x="26664" y="34021"/>
                    </a:lnTo>
                    <a:lnTo>
                      <a:pt x="26664" y="13117"/>
                    </a:lnTo>
                    <a:cubicBezTo>
                      <a:pt x="26664" y="8955"/>
                      <a:pt x="25551" y="5664"/>
                      <a:pt x="23325" y="3438"/>
                    </a:cubicBezTo>
                    <a:cubicBezTo>
                      <a:pt x="21148" y="1212"/>
                      <a:pt x="17809" y="3"/>
                      <a:pt x="13405" y="3"/>
                    </a:cubicBezTo>
                    <a:cubicBezTo>
                      <a:pt x="13308" y="1"/>
                      <a:pt x="13211" y="1"/>
                      <a:pt x="13114"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3" name="Google Shape;2273;p136"/>
              <p:cNvSpPr/>
              <p:nvPr/>
            </p:nvSpPr>
            <p:spPr>
              <a:xfrm>
                <a:off x="5610750" y="3472050"/>
                <a:ext cx="656925" cy="873475"/>
              </a:xfrm>
              <a:custGeom>
                <a:avLst/>
                <a:gdLst/>
                <a:ahLst/>
                <a:cxnLst/>
                <a:rect l="l" t="t" r="r" b="b"/>
                <a:pathLst>
                  <a:path w="26277" h="34939" extrusionOk="0">
                    <a:moveTo>
                      <a:pt x="15389" y="1"/>
                    </a:moveTo>
                    <a:cubicBezTo>
                      <a:pt x="6533" y="1"/>
                      <a:pt x="0" y="7259"/>
                      <a:pt x="0" y="17276"/>
                    </a:cubicBezTo>
                    <a:lnTo>
                      <a:pt x="0" y="17857"/>
                    </a:lnTo>
                    <a:cubicBezTo>
                      <a:pt x="0" y="27922"/>
                      <a:pt x="6340" y="34939"/>
                      <a:pt x="15147" y="34939"/>
                    </a:cubicBezTo>
                    <a:cubicBezTo>
                      <a:pt x="20276" y="34939"/>
                      <a:pt x="23615" y="32858"/>
                      <a:pt x="26277" y="29858"/>
                    </a:cubicBezTo>
                    <a:lnTo>
                      <a:pt x="22405" y="25116"/>
                    </a:lnTo>
                    <a:cubicBezTo>
                      <a:pt x="20470" y="27100"/>
                      <a:pt x="18486" y="28551"/>
                      <a:pt x="15582" y="28551"/>
                    </a:cubicBezTo>
                    <a:cubicBezTo>
                      <a:pt x="10695" y="28551"/>
                      <a:pt x="7259" y="24148"/>
                      <a:pt x="7259" y="17663"/>
                    </a:cubicBezTo>
                    <a:lnTo>
                      <a:pt x="7259" y="17325"/>
                    </a:lnTo>
                    <a:cubicBezTo>
                      <a:pt x="7259" y="10985"/>
                      <a:pt x="10695" y="6485"/>
                      <a:pt x="15389" y="6485"/>
                    </a:cubicBezTo>
                    <a:cubicBezTo>
                      <a:pt x="18389" y="6485"/>
                      <a:pt x="20373" y="8034"/>
                      <a:pt x="22163" y="9872"/>
                    </a:cubicBezTo>
                    <a:lnTo>
                      <a:pt x="26180" y="4598"/>
                    </a:lnTo>
                    <a:cubicBezTo>
                      <a:pt x="23373" y="1791"/>
                      <a:pt x="20179" y="1"/>
                      <a:pt x="15389" y="1"/>
                    </a:cubicBez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4" name="Google Shape;2274;p136"/>
              <p:cNvSpPr/>
              <p:nvPr/>
            </p:nvSpPr>
            <p:spPr>
              <a:xfrm>
                <a:off x="6691075" y="3891850"/>
                <a:ext cx="376275" cy="436750"/>
              </a:xfrm>
              <a:custGeom>
                <a:avLst/>
                <a:gdLst/>
                <a:ahLst/>
                <a:cxnLst/>
                <a:rect l="l" t="t" r="r" b="b"/>
                <a:pathLst>
                  <a:path w="15051" h="17470" extrusionOk="0">
                    <a:moveTo>
                      <a:pt x="5033" y="0"/>
                    </a:moveTo>
                    <a:lnTo>
                      <a:pt x="1" y="5420"/>
                    </a:lnTo>
                    <a:lnTo>
                      <a:pt x="6727" y="17469"/>
                    </a:lnTo>
                    <a:lnTo>
                      <a:pt x="15050" y="17469"/>
                    </a:lnTo>
                    <a:lnTo>
                      <a:pt x="5033" y="0"/>
                    </a:ln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5" name="Google Shape;2275;p136"/>
              <p:cNvSpPr/>
              <p:nvPr/>
            </p:nvSpPr>
            <p:spPr>
              <a:xfrm>
                <a:off x="6380175" y="3182925"/>
                <a:ext cx="679900" cy="1145675"/>
              </a:xfrm>
              <a:custGeom>
                <a:avLst/>
                <a:gdLst/>
                <a:ahLst/>
                <a:cxnLst/>
                <a:rect l="l" t="t" r="r" b="b"/>
                <a:pathLst>
                  <a:path w="27196" h="45827" extrusionOk="0">
                    <a:moveTo>
                      <a:pt x="0" y="0"/>
                    </a:moveTo>
                    <a:lnTo>
                      <a:pt x="0" y="45826"/>
                    </a:lnTo>
                    <a:lnTo>
                      <a:pt x="7210" y="45826"/>
                    </a:lnTo>
                    <a:lnTo>
                      <a:pt x="7210" y="36100"/>
                    </a:lnTo>
                    <a:lnTo>
                      <a:pt x="27196" y="12195"/>
                    </a:lnTo>
                    <a:lnTo>
                      <a:pt x="18679" y="12195"/>
                    </a:lnTo>
                    <a:lnTo>
                      <a:pt x="7210" y="26954"/>
                    </a:lnTo>
                    <a:lnTo>
                      <a:pt x="7210" y="0"/>
                    </a:lnTo>
                    <a:close/>
                  </a:path>
                </a:pathLst>
              </a:custGeom>
              <a:solidFill>
                <a:srgbClr val="4E454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6" name="Google Shape;2276;p136"/>
              <p:cNvSpPr/>
              <p:nvPr/>
            </p:nvSpPr>
            <p:spPr>
              <a:xfrm>
                <a:off x="2790750" y="1143250"/>
                <a:ext cx="1757825" cy="548050"/>
              </a:xfrm>
              <a:custGeom>
                <a:avLst/>
                <a:gdLst/>
                <a:ahLst/>
                <a:cxnLst/>
                <a:rect l="l" t="t" r="r" b="b"/>
                <a:pathLst>
                  <a:path w="70313" h="21922" extrusionOk="0">
                    <a:moveTo>
                      <a:pt x="6533" y="0"/>
                    </a:moveTo>
                    <a:cubicBezTo>
                      <a:pt x="2904" y="0"/>
                      <a:pt x="0" y="2952"/>
                      <a:pt x="0" y="6533"/>
                    </a:cubicBezTo>
                    <a:lnTo>
                      <a:pt x="0" y="21921"/>
                    </a:lnTo>
                    <a:lnTo>
                      <a:pt x="15873" y="21921"/>
                    </a:lnTo>
                    <a:lnTo>
                      <a:pt x="15873" y="19405"/>
                    </a:lnTo>
                    <a:cubicBezTo>
                      <a:pt x="15873" y="17469"/>
                      <a:pt x="17421" y="15872"/>
                      <a:pt x="19405" y="15872"/>
                    </a:cubicBezTo>
                    <a:lnTo>
                      <a:pt x="50860" y="15872"/>
                    </a:lnTo>
                    <a:cubicBezTo>
                      <a:pt x="52795" y="15872"/>
                      <a:pt x="54392" y="17469"/>
                      <a:pt x="54392" y="19405"/>
                    </a:cubicBezTo>
                    <a:lnTo>
                      <a:pt x="54392" y="21921"/>
                    </a:lnTo>
                    <a:lnTo>
                      <a:pt x="70313" y="21921"/>
                    </a:lnTo>
                    <a:lnTo>
                      <a:pt x="70313" y="6533"/>
                    </a:lnTo>
                    <a:cubicBezTo>
                      <a:pt x="70264" y="2952"/>
                      <a:pt x="67361" y="0"/>
                      <a:pt x="63780" y="0"/>
                    </a:cubicBez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7" name="Google Shape;2277;p136"/>
              <p:cNvSpPr/>
              <p:nvPr/>
            </p:nvSpPr>
            <p:spPr>
              <a:xfrm>
                <a:off x="2790750" y="2315500"/>
                <a:ext cx="1757825" cy="549275"/>
              </a:xfrm>
              <a:custGeom>
                <a:avLst/>
                <a:gdLst/>
                <a:ahLst/>
                <a:cxnLst/>
                <a:rect l="l" t="t" r="r" b="b"/>
                <a:pathLst>
                  <a:path w="70313" h="21971" extrusionOk="0">
                    <a:moveTo>
                      <a:pt x="0" y="1"/>
                    </a:moveTo>
                    <a:lnTo>
                      <a:pt x="0" y="15438"/>
                    </a:lnTo>
                    <a:cubicBezTo>
                      <a:pt x="0" y="19019"/>
                      <a:pt x="2904" y="21922"/>
                      <a:pt x="6533" y="21970"/>
                    </a:cubicBezTo>
                    <a:lnTo>
                      <a:pt x="63780" y="21970"/>
                    </a:lnTo>
                    <a:cubicBezTo>
                      <a:pt x="67361" y="21922"/>
                      <a:pt x="70264" y="19019"/>
                      <a:pt x="70313" y="15438"/>
                    </a:cubicBezTo>
                    <a:lnTo>
                      <a:pt x="70313" y="1"/>
                    </a:lnTo>
                    <a:lnTo>
                      <a:pt x="54441" y="1"/>
                    </a:lnTo>
                    <a:lnTo>
                      <a:pt x="54441" y="2517"/>
                    </a:lnTo>
                    <a:cubicBezTo>
                      <a:pt x="54441" y="4453"/>
                      <a:pt x="52844" y="6050"/>
                      <a:pt x="50908" y="6050"/>
                    </a:cubicBezTo>
                    <a:lnTo>
                      <a:pt x="19405" y="6050"/>
                    </a:lnTo>
                    <a:cubicBezTo>
                      <a:pt x="17421" y="6050"/>
                      <a:pt x="15824" y="4453"/>
                      <a:pt x="15873" y="2517"/>
                    </a:cubicBezTo>
                    <a:lnTo>
                      <a:pt x="15873" y="1"/>
                    </a:ln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8" name="Google Shape;2278;p136"/>
              <p:cNvSpPr/>
              <p:nvPr/>
            </p:nvSpPr>
            <p:spPr>
              <a:xfrm>
                <a:off x="2790750" y="1804975"/>
                <a:ext cx="396825" cy="396850"/>
              </a:xfrm>
              <a:custGeom>
                <a:avLst/>
                <a:gdLst/>
                <a:ahLst/>
                <a:cxnLst/>
                <a:rect l="l" t="t" r="r" b="b"/>
                <a:pathLst>
                  <a:path w="15873" h="15874" extrusionOk="0">
                    <a:moveTo>
                      <a:pt x="0" y="1"/>
                    </a:moveTo>
                    <a:lnTo>
                      <a:pt x="0" y="15873"/>
                    </a:lnTo>
                    <a:lnTo>
                      <a:pt x="15873" y="15873"/>
                    </a:lnTo>
                    <a:lnTo>
                      <a:pt x="15873" y="1"/>
                    </a:ln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9" name="Google Shape;2279;p136"/>
              <p:cNvSpPr/>
              <p:nvPr/>
            </p:nvSpPr>
            <p:spPr>
              <a:xfrm>
                <a:off x="4151750" y="1804975"/>
                <a:ext cx="396825" cy="396850"/>
              </a:xfrm>
              <a:custGeom>
                <a:avLst/>
                <a:gdLst/>
                <a:ahLst/>
                <a:cxnLst/>
                <a:rect l="l" t="t" r="r" b="b"/>
                <a:pathLst>
                  <a:path w="15873" h="15874" extrusionOk="0">
                    <a:moveTo>
                      <a:pt x="1" y="1"/>
                    </a:moveTo>
                    <a:lnTo>
                      <a:pt x="1" y="15873"/>
                    </a:lnTo>
                    <a:lnTo>
                      <a:pt x="15873" y="15873"/>
                    </a:lnTo>
                    <a:lnTo>
                      <a:pt x="15873" y="1"/>
                    </a:lnTo>
                    <a:close/>
                  </a:path>
                </a:pathLst>
              </a:custGeom>
              <a:solidFill>
                <a:srgbClr val="ED194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80" name="Google Shape;2280;p136"/>
            <p:cNvGrpSpPr/>
            <p:nvPr/>
          </p:nvGrpSpPr>
          <p:grpSpPr>
            <a:xfrm>
              <a:off x="989602" y="4560032"/>
              <a:ext cx="1202241" cy="197543"/>
              <a:chOff x="216000" y="2252575"/>
              <a:chExt cx="7164725" cy="1177250"/>
            </a:xfrm>
          </p:grpSpPr>
          <p:sp>
            <p:nvSpPr>
              <p:cNvPr id="2281" name="Google Shape;2281;p136"/>
              <p:cNvSpPr/>
              <p:nvPr/>
            </p:nvSpPr>
            <p:spPr>
              <a:xfrm>
                <a:off x="216000" y="2252575"/>
                <a:ext cx="2703525" cy="1177250"/>
              </a:xfrm>
              <a:custGeom>
                <a:avLst/>
                <a:gdLst/>
                <a:ahLst/>
                <a:cxnLst/>
                <a:rect l="l" t="t" r="r" b="b"/>
                <a:pathLst>
                  <a:path w="108141" h="47090" extrusionOk="0">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2" name="Google Shape;2282;p136"/>
              <p:cNvSpPr/>
              <p:nvPr/>
            </p:nvSpPr>
            <p:spPr>
              <a:xfrm>
                <a:off x="2971850" y="2320050"/>
                <a:ext cx="1535550" cy="1072550"/>
              </a:xfrm>
              <a:custGeom>
                <a:avLst/>
                <a:gdLst/>
                <a:ahLst/>
                <a:cxnLst/>
                <a:rect l="l" t="t" r="r" b="b"/>
                <a:pathLst>
                  <a:path w="61422" h="42902" extrusionOk="0">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3" name="Google Shape;2283;p136"/>
              <p:cNvSpPr/>
              <p:nvPr/>
            </p:nvSpPr>
            <p:spPr>
              <a:xfrm>
                <a:off x="4438750" y="2302600"/>
                <a:ext cx="970200" cy="1114425"/>
              </a:xfrm>
              <a:custGeom>
                <a:avLst/>
                <a:gdLst/>
                <a:ahLst/>
                <a:cxnLst/>
                <a:rect l="l" t="t" r="r" b="b"/>
                <a:pathLst>
                  <a:path w="38808" h="44577" extrusionOk="0">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4" name="Google Shape;2284;p136"/>
              <p:cNvSpPr/>
              <p:nvPr/>
            </p:nvSpPr>
            <p:spPr>
              <a:xfrm>
                <a:off x="6135975" y="2299100"/>
                <a:ext cx="974875" cy="1121425"/>
              </a:xfrm>
              <a:custGeom>
                <a:avLst/>
                <a:gdLst/>
                <a:ahLst/>
                <a:cxnLst/>
                <a:rect l="l" t="t" r="r" b="b"/>
                <a:pathLst>
                  <a:path w="38995" h="44857" extrusionOk="0">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5" name="Google Shape;2285;p136"/>
              <p:cNvSpPr/>
              <p:nvPr/>
            </p:nvSpPr>
            <p:spPr>
              <a:xfrm>
                <a:off x="5583425" y="2330525"/>
                <a:ext cx="589800" cy="1066725"/>
              </a:xfrm>
              <a:custGeom>
                <a:avLst/>
                <a:gdLst/>
                <a:ahLst/>
                <a:cxnLst/>
                <a:rect l="l" t="t" r="r" b="b"/>
                <a:pathLst>
                  <a:path w="23592" h="42669" extrusionOk="0">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6" name="Google Shape;2286;p136"/>
              <p:cNvSpPr/>
              <p:nvPr/>
            </p:nvSpPr>
            <p:spPr>
              <a:xfrm>
                <a:off x="7121275" y="2327025"/>
                <a:ext cx="259450" cy="258275"/>
              </a:xfrm>
              <a:custGeom>
                <a:avLst/>
                <a:gdLst/>
                <a:ahLst/>
                <a:cxnLst/>
                <a:rect l="l" t="t" r="r" b="b"/>
                <a:pathLst>
                  <a:path w="10378" h="10331" extrusionOk="0">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7" name="Google Shape;2287;p136"/>
              <p:cNvSpPr/>
              <p:nvPr/>
            </p:nvSpPr>
            <p:spPr>
              <a:xfrm>
                <a:off x="7198075" y="2384025"/>
                <a:ext cx="118675" cy="139625"/>
              </a:xfrm>
              <a:custGeom>
                <a:avLst/>
                <a:gdLst/>
                <a:ahLst/>
                <a:cxnLst/>
                <a:rect l="l" t="t" r="r" b="b"/>
                <a:pathLst>
                  <a:path w="4747" h="5585" extrusionOk="0">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8" name="Google Shape;2288;p136"/>
              <p:cNvSpPr/>
              <p:nvPr/>
            </p:nvSpPr>
            <p:spPr>
              <a:xfrm>
                <a:off x="7230625" y="2420075"/>
                <a:ext cx="44250" cy="33775"/>
              </a:xfrm>
              <a:custGeom>
                <a:avLst/>
                <a:gdLst/>
                <a:ahLst/>
                <a:cxnLst/>
                <a:rect l="l" t="t" r="r" b="b"/>
                <a:pathLst>
                  <a:path w="1770" h="1351" extrusionOk="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289" name="Google Shape;2289;p136"/>
            <p:cNvPicPr preferRelativeResize="0"/>
            <p:nvPr/>
          </p:nvPicPr>
          <p:blipFill>
            <a:blip r:embed="rId6">
              <a:alphaModFix/>
            </a:blip>
            <a:stretch>
              <a:fillRect/>
            </a:stretch>
          </p:blipFill>
          <p:spPr>
            <a:xfrm>
              <a:off x="5451231" y="4396805"/>
              <a:ext cx="1062288" cy="557700"/>
            </a:xfrm>
            <a:prstGeom prst="rect">
              <a:avLst/>
            </a:prstGeom>
            <a:noFill/>
            <a:ln>
              <a:noFill/>
            </a:ln>
          </p:spPr>
        </p:pic>
        <p:pic>
          <p:nvPicPr>
            <p:cNvPr id="2290" name="Google Shape;2290;p136"/>
            <p:cNvPicPr preferRelativeResize="0"/>
            <p:nvPr/>
          </p:nvPicPr>
          <p:blipFill>
            <a:blip r:embed="rId7">
              <a:alphaModFix/>
            </a:blip>
            <a:stretch>
              <a:fillRect/>
            </a:stretch>
          </p:blipFill>
          <p:spPr>
            <a:xfrm>
              <a:off x="6680525" y="4308900"/>
              <a:ext cx="2313101" cy="599148"/>
            </a:xfrm>
            <a:prstGeom prst="rect">
              <a:avLst/>
            </a:prstGeom>
            <a:noFill/>
            <a:ln>
              <a:noFill/>
            </a:ln>
          </p:spPr>
        </p:pic>
      </p:grpSp>
      <p:cxnSp>
        <p:nvCxnSpPr>
          <p:cNvPr id="2291" name="Google Shape;2291;p136"/>
          <p:cNvCxnSpPr/>
          <p:nvPr/>
        </p:nvCxnSpPr>
        <p:spPr>
          <a:xfrm>
            <a:off x="4495807" y="1161525"/>
            <a:ext cx="0" cy="2241600"/>
          </a:xfrm>
          <a:prstGeom prst="straightConnector1">
            <a:avLst/>
          </a:prstGeom>
          <a:noFill/>
          <a:ln w="9525" cap="flat" cmpd="sng">
            <a:solidFill>
              <a:srgbClr val="A5A5A5"/>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137"/>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a:solidFill>
                  <a:srgbClr val="00253E"/>
                </a:solidFill>
              </a:rPr>
              <a:t>Zero Downtime Updates for OS, CVEs, </a:t>
            </a:r>
            <a:br>
              <a:rPr lang="en" sz="2400">
                <a:solidFill>
                  <a:srgbClr val="00253E"/>
                </a:solidFill>
              </a:rPr>
            </a:br>
            <a:r>
              <a:rPr lang="en" sz="2400">
                <a:solidFill>
                  <a:srgbClr val="00253E"/>
                </a:solidFill>
              </a:rPr>
              <a:t>Patches with BOSH</a:t>
            </a:r>
            <a:endParaRPr/>
          </a:p>
        </p:txBody>
      </p:sp>
      <p:pic>
        <p:nvPicPr>
          <p:cNvPr id="2297" name="Google Shape;2297;p137"/>
          <p:cNvPicPr preferRelativeResize="0"/>
          <p:nvPr/>
        </p:nvPicPr>
        <p:blipFill>
          <a:blip r:embed="rId3">
            <a:alphaModFix/>
          </a:blip>
          <a:stretch>
            <a:fillRect/>
          </a:stretch>
        </p:blipFill>
        <p:spPr>
          <a:xfrm>
            <a:off x="464050" y="1652625"/>
            <a:ext cx="8215901" cy="1838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138"/>
          <p:cNvSpPr txBox="1">
            <a:spLocks noGrp="1"/>
          </p:cNvSpPr>
          <p:nvPr>
            <p:ph type="title"/>
          </p:nvPr>
        </p:nvSpPr>
        <p:spPr>
          <a:xfrm>
            <a:off x="192475" y="151275"/>
            <a:ext cx="8663100" cy="3939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253E"/>
              </a:buClr>
              <a:buFont typeface="Proxima Nova"/>
              <a:buNone/>
            </a:pPr>
            <a:r>
              <a:rPr lang="en" sz="2400"/>
              <a:t>CredHub Mitigates the Risk of Leaked Credentials</a:t>
            </a:r>
            <a:endParaRPr/>
          </a:p>
        </p:txBody>
      </p:sp>
      <p:sp>
        <p:nvSpPr>
          <p:cNvPr id="2303" name="Google Shape;2303;p138"/>
          <p:cNvSpPr txBox="1"/>
          <p:nvPr/>
        </p:nvSpPr>
        <p:spPr>
          <a:xfrm>
            <a:off x="814625" y="2700425"/>
            <a:ext cx="3197100" cy="17043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CredHub delivers centralized management of platform and application creds. (Rotation 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the future.)</a:t>
            </a:r>
            <a:endParaRPr sz="1800">
              <a:solidFill>
                <a:schemeClr val="dk1"/>
              </a:solidFill>
            </a:endParaRPr>
          </a:p>
          <a:p>
            <a:pPr marL="0" marR="0" lvl="0" indent="0" rtl="0">
              <a:lnSpc>
                <a:spcPct val="100000"/>
              </a:lnSpc>
              <a:spcBef>
                <a:spcPts val="0"/>
              </a:spcBef>
              <a:spcAft>
                <a:spcPts val="0"/>
              </a:spcAft>
              <a:buClr>
                <a:srgbClr val="000000"/>
              </a:buClr>
              <a:buFont typeface="Arial"/>
              <a:buNone/>
            </a:pPr>
            <a:endParaRPr sz="1800" b="0" i="0" u="none" strike="noStrike" cap="none">
              <a:solidFill>
                <a:schemeClr val="dk1"/>
              </a:solidFill>
              <a:latin typeface="Proxima Nova"/>
              <a:ea typeface="Proxima Nova"/>
              <a:cs typeface="Proxima Nova"/>
              <a:sym typeface="Proxima Nova"/>
            </a:endParaRPr>
          </a:p>
          <a:p>
            <a:pPr marL="0" marR="0" lvl="0" indent="0" rtl="0">
              <a:lnSpc>
                <a:spcPct val="100000"/>
              </a:lnSpc>
              <a:spcBef>
                <a:spcPts val="0"/>
              </a:spcBef>
              <a:spcAft>
                <a:spcPts val="0"/>
              </a:spcAft>
              <a:buClr>
                <a:srgbClr val="1AB9A5"/>
              </a:buClr>
              <a:buFont typeface="Proxima Nova"/>
              <a:buNone/>
            </a:pPr>
            <a:endParaRPr sz="1800">
              <a:solidFill>
                <a:schemeClr val="dk1"/>
              </a:solidFill>
            </a:endParaRPr>
          </a:p>
        </p:txBody>
      </p:sp>
      <p:pic>
        <p:nvPicPr>
          <p:cNvPr id="2304" name="Google Shape;2304;p138"/>
          <p:cNvPicPr preferRelativeResize="0"/>
          <p:nvPr/>
        </p:nvPicPr>
        <p:blipFill>
          <a:blip r:embed="rId3">
            <a:alphaModFix/>
          </a:blip>
          <a:stretch>
            <a:fillRect/>
          </a:stretch>
        </p:blipFill>
        <p:spPr>
          <a:xfrm>
            <a:off x="1271350" y="1515826"/>
            <a:ext cx="2111800" cy="878525"/>
          </a:xfrm>
          <a:prstGeom prst="rect">
            <a:avLst/>
          </a:prstGeom>
          <a:noFill/>
          <a:ln>
            <a:noFill/>
          </a:ln>
        </p:spPr>
      </p:pic>
      <p:sp>
        <p:nvSpPr>
          <p:cNvPr id="2305" name="Google Shape;2305;p138"/>
          <p:cNvSpPr txBox="1">
            <a:spLocks noGrp="1"/>
          </p:cNvSpPr>
          <p:nvPr>
            <p:ph type="body" idx="2"/>
          </p:nvPr>
        </p:nvSpPr>
        <p:spPr>
          <a:xfrm>
            <a:off x="4750000" y="900400"/>
            <a:ext cx="4112100" cy="3769500"/>
          </a:xfrm>
          <a:prstGeom prst="rect">
            <a:avLst/>
          </a:prstGeom>
        </p:spPr>
        <p:txBody>
          <a:bodyPr spcFirstLastPara="1" wrap="square" lIns="91425" tIns="91425" rIns="91425" bIns="91425" anchor="ctr" anchorCtr="0">
            <a:noAutofit/>
          </a:bodyPr>
          <a:lstStyle/>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Credentials are the bedrock for trust in the cloud.</a:t>
            </a:r>
            <a:endParaRPr sz="1500">
              <a:solidFill>
                <a:schemeClr val="folHlink"/>
              </a:solidFill>
            </a:endParaRPr>
          </a:p>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CredHub’s goal: deliver cradle-to-grave management of credentials (create, access control, distribution, rotation, logging)</a:t>
            </a:r>
            <a:endParaRPr sz="1500">
              <a:solidFill>
                <a:schemeClr val="folHlink"/>
              </a:solidFill>
            </a:endParaRPr>
          </a:p>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Manages passwords, certificates, ssh keys, RSA keys, and arbitrary values (strings and JSON blobs).</a:t>
            </a:r>
            <a:endParaRPr sz="1500">
              <a:solidFill>
                <a:schemeClr val="folHlink"/>
              </a:solidFill>
            </a:endParaRPr>
          </a:p>
          <a:p>
            <a:pPr marL="457200" lvl="0" indent="-323850" rtl="0">
              <a:lnSpc>
                <a:spcPct val="100000"/>
              </a:lnSpc>
              <a:spcBef>
                <a:spcPts val="800"/>
              </a:spcBef>
              <a:spcAft>
                <a:spcPts val="0"/>
              </a:spcAft>
              <a:buClr>
                <a:schemeClr val="folHlink"/>
              </a:buClr>
              <a:buSzPts val="1500"/>
              <a:buFont typeface="Proxima Nova"/>
              <a:buChar char="●"/>
            </a:pPr>
            <a:r>
              <a:rPr lang="en" sz="1500">
                <a:solidFill>
                  <a:schemeClr val="folHlink"/>
                </a:solidFill>
              </a:rPr>
              <a:t>All credentials are encrypted w/a key that rotates (HSM support in OSS &amp; PCF)</a:t>
            </a:r>
            <a:endParaRPr sz="1500">
              <a:solidFill>
                <a:schemeClr val="folHlink"/>
              </a:solidFill>
            </a:endParaRPr>
          </a:p>
          <a:p>
            <a:pPr marL="457200" lvl="0" indent="-323850" rtl="0">
              <a:lnSpc>
                <a:spcPct val="100000"/>
              </a:lnSpc>
              <a:spcBef>
                <a:spcPts val="800"/>
              </a:spcBef>
              <a:spcAft>
                <a:spcPts val="800"/>
              </a:spcAft>
              <a:buClr>
                <a:schemeClr val="folHlink"/>
              </a:buClr>
              <a:buSzPts val="1500"/>
              <a:buFont typeface="Arial"/>
              <a:buChar char="●"/>
            </a:pPr>
            <a:r>
              <a:rPr lang="en" sz="1500">
                <a:solidFill>
                  <a:schemeClr val="folHlink"/>
                </a:solidFill>
              </a:rPr>
              <a:t>CredHub Service Broker for off-platform services</a:t>
            </a:r>
            <a:endParaRPr sz="1500">
              <a:solidFill>
                <a:schemeClr val="folHlink"/>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13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PCF + NSX</a:t>
            </a:r>
            <a:endParaRPr/>
          </a:p>
        </p:txBody>
      </p:sp>
      <p:sp>
        <p:nvSpPr>
          <p:cNvPr id="2311" name="Google Shape;2311;p139"/>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App-defined network policies, with container networking</a:t>
            </a:r>
            <a:br>
              <a:rPr lang="en"/>
            </a:br>
            <a:endParaRPr/>
          </a:p>
        </p:txBody>
      </p:sp>
      <p:pic>
        <p:nvPicPr>
          <p:cNvPr id="2312" name="Google Shape;2312;p139"/>
          <p:cNvPicPr preferRelativeResize="0"/>
          <p:nvPr/>
        </p:nvPicPr>
        <p:blipFill>
          <a:blip r:embed="rId3">
            <a:alphaModFix/>
          </a:blip>
          <a:stretch>
            <a:fillRect/>
          </a:stretch>
        </p:blipFill>
        <p:spPr>
          <a:xfrm>
            <a:off x="3376975" y="898407"/>
            <a:ext cx="5487100" cy="3139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1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Level Set</a:t>
            </a:r>
            <a:endParaRPr/>
          </a:p>
        </p:txBody>
      </p:sp>
      <p:sp>
        <p:nvSpPr>
          <p:cNvPr id="1072" name="Google Shape;1072;p113"/>
          <p:cNvSpPr txBox="1">
            <a:spLocks noGrp="1"/>
          </p:cNvSpPr>
          <p:nvPr>
            <p:ph type="body" idx="2"/>
          </p:nvPr>
        </p:nvSpPr>
        <p:spPr>
          <a:xfrm>
            <a:off x="3810675" y="549625"/>
            <a:ext cx="5047200" cy="4120200"/>
          </a:xfrm>
          <a:prstGeom prst="rect">
            <a:avLst/>
          </a:prstGeom>
        </p:spPr>
        <p:txBody>
          <a:bodyPr spcFirstLastPara="1" wrap="square" lIns="91425" tIns="91425" rIns="91425" bIns="91425" anchor="ctr" anchorCtr="0">
            <a:noAutofit/>
          </a:bodyPr>
          <a:lstStyle/>
          <a:p>
            <a:pPr marL="457200" lvl="0" indent="-381000" rtl="0">
              <a:lnSpc>
                <a:spcPct val="100000"/>
              </a:lnSpc>
              <a:spcBef>
                <a:spcPts val="0"/>
              </a:spcBef>
              <a:spcAft>
                <a:spcPts val="0"/>
              </a:spcAft>
              <a:buSzPts val="2400"/>
              <a:buFont typeface="Proxima Nova"/>
              <a:buAutoNum type="arabicPeriod"/>
            </a:pPr>
            <a:r>
              <a:rPr lang="en" sz="2400">
                <a:latin typeface="Proxima Nova"/>
                <a:ea typeface="Proxima Nova"/>
                <a:cs typeface="Proxima Nova"/>
                <a:sym typeface="Proxima Nova"/>
              </a:rPr>
              <a:t>What are you trying to </a:t>
            </a:r>
            <a:r>
              <a:rPr lang="en" sz="2400" b="1">
                <a:latin typeface="Proxima Nova"/>
                <a:ea typeface="Proxima Nova"/>
                <a:cs typeface="Proxima Nova"/>
                <a:sym typeface="Proxima Nova"/>
              </a:rPr>
              <a:t>accomplish</a:t>
            </a:r>
            <a:r>
              <a:rPr lang="en" sz="2400">
                <a:latin typeface="Proxima Nova"/>
                <a:ea typeface="Proxima Nova"/>
                <a:cs typeface="Proxima Nova"/>
                <a:sym typeface="Proxima Nova"/>
              </a:rPr>
              <a:t>?</a:t>
            </a:r>
            <a:endParaRPr sz="2400">
              <a:latin typeface="Proxima Nova"/>
              <a:ea typeface="Proxima Nova"/>
              <a:cs typeface="Proxima Nova"/>
              <a:sym typeface="Proxima Nova"/>
            </a:endParaRPr>
          </a:p>
          <a:p>
            <a:pPr marL="457200" lvl="0" indent="-381000" rtl="0">
              <a:lnSpc>
                <a:spcPct val="100000"/>
              </a:lnSpc>
              <a:spcBef>
                <a:spcPts val="2500"/>
              </a:spcBef>
              <a:spcAft>
                <a:spcPts val="0"/>
              </a:spcAft>
              <a:buSzPts val="2400"/>
              <a:buFont typeface="Proxima Nova"/>
              <a:buAutoNum type="arabicPeriod"/>
            </a:pPr>
            <a:r>
              <a:rPr lang="en" sz="2400">
                <a:latin typeface="Proxima Nova"/>
                <a:ea typeface="Proxima Nova"/>
                <a:cs typeface="Proxima Nova"/>
                <a:sym typeface="Proxima Nova"/>
              </a:rPr>
              <a:t>Any noteworthy </a:t>
            </a:r>
            <a:r>
              <a:rPr lang="en" sz="2400" b="1">
                <a:latin typeface="Proxima Nova"/>
                <a:ea typeface="Proxima Nova"/>
                <a:cs typeface="Proxima Nova"/>
                <a:sym typeface="Proxima Nova"/>
              </a:rPr>
              <a:t>milestones</a:t>
            </a:r>
            <a:r>
              <a:rPr lang="en" sz="2400">
                <a:latin typeface="Proxima Nova"/>
                <a:ea typeface="Proxima Nova"/>
                <a:cs typeface="Proxima Nova"/>
                <a:sym typeface="Proxima Nova"/>
              </a:rPr>
              <a:t> and </a:t>
            </a:r>
            <a:r>
              <a:rPr lang="en" sz="2400" b="1">
                <a:latin typeface="Proxima Nova"/>
                <a:ea typeface="Proxima Nova"/>
                <a:cs typeface="Proxima Nova"/>
                <a:sym typeface="Proxima Nova"/>
              </a:rPr>
              <a:t>dates</a:t>
            </a:r>
            <a:r>
              <a:rPr lang="en" sz="2400">
                <a:latin typeface="Proxima Nova"/>
                <a:ea typeface="Proxima Nova"/>
                <a:cs typeface="Proxima Nova"/>
                <a:sym typeface="Proxima Nova"/>
              </a:rPr>
              <a:t>?</a:t>
            </a:r>
            <a:endParaRPr sz="2400">
              <a:latin typeface="Proxima Nova"/>
              <a:ea typeface="Proxima Nova"/>
              <a:cs typeface="Proxima Nova"/>
              <a:sym typeface="Proxima Nova"/>
            </a:endParaRPr>
          </a:p>
          <a:p>
            <a:pPr marL="457200" lvl="0" indent="-381000" rtl="0">
              <a:lnSpc>
                <a:spcPct val="100000"/>
              </a:lnSpc>
              <a:spcBef>
                <a:spcPts val="2500"/>
              </a:spcBef>
              <a:spcAft>
                <a:spcPts val="2500"/>
              </a:spcAft>
              <a:buSzPts val="2400"/>
              <a:buFont typeface="Proxima Nova"/>
              <a:buAutoNum type="arabicPeriod"/>
            </a:pPr>
            <a:r>
              <a:rPr lang="en" sz="2400">
                <a:latin typeface="Proxima Nova"/>
                <a:ea typeface="Proxima Nova"/>
                <a:cs typeface="Proxima Nova"/>
                <a:sym typeface="Proxima Nova"/>
              </a:rPr>
              <a:t>What </a:t>
            </a:r>
            <a:r>
              <a:rPr lang="en" sz="2400" b="1">
                <a:latin typeface="Proxima Nova"/>
                <a:ea typeface="Proxima Nova"/>
                <a:cs typeface="Proxima Nova"/>
                <a:sym typeface="Proxima Nova"/>
              </a:rPr>
              <a:t>decisions</a:t>
            </a:r>
            <a:r>
              <a:rPr lang="en" sz="2400">
                <a:latin typeface="Proxima Nova"/>
                <a:ea typeface="Proxima Nova"/>
                <a:cs typeface="Proxima Nova"/>
                <a:sym typeface="Proxima Nova"/>
              </a:rPr>
              <a:t> have already been made? </a:t>
            </a:r>
            <a:endParaRPr/>
          </a:p>
        </p:txBody>
      </p:sp>
      <p:sp>
        <p:nvSpPr>
          <p:cNvPr id="1073" name="Google Shape;1073;p113"/>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14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Key Concepts</a:t>
            </a:r>
            <a:endParaRPr/>
          </a:p>
        </p:txBody>
      </p:sp>
      <p:sp>
        <p:nvSpPr>
          <p:cNvPr id="2318" name="Google Shape;2318;p140"/>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Pivotal Application Service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4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Containers</a:t>
            </a:r>
            <a:endParaRPr/>
          </a:p>
        </p:txBody>
      </p:sp>
      <p:graphicFrame>
        <p:nvGraphicFramePr>
          <p:cNvPr id="2324" name="Google Shape;2324;p141"/>
          <p:cNvGraphicFramePr/>
          <p:nvPr/>
        </p:nvGraphicFramePr>
        <p:xfrm>
          <a:off x="3308732" y="644425"/>
          <a:ext cx="5604075" cy="3859235"/>
        </p:xfrm>
        <a:graphic>
          <a:graphicData uri="http://schemas.openxmlformats.org/drawingml/2006/table">
            <a:tbl>
              <a:tblPr>
                <a:noFill/>
                <a:tableStyleId>{DCDFB26F-DEB1-4E3D-A3E2-42AAE448834C}</a:tableStyleId>
              </a:tblPr>
              <a:tblGrid>
                <a:gridCol w="2811500">
                  <a:extLst>
                    <a:ext uri="{9D8B030D-6E8A-4147-A177-3AD203B41FA5}">
                      <a16:colId xmlns:a16="http://schemas.microsoft.com/office/drawing/2014/main" val="20000"/>
                    </a:ext>
                  </a:extLst>
                </a:gridCol>
                <a:gridCol w="2792575">
                  <a:extLst>
                    <a:ext uri="{9D8B030D-6E8A-4147-A177-3AD203B41FA5}">
                      <a16:colId xmlns:a16="http://schemas.microsoft.com/office/drawing/2014/main" val="20001"/>
                    </a:ext>
                  </a:extLst>
                </a:gridCol>
              </a:tblGrid>
              <a:tr h="490175">
                <a:tc>
                  <a:txBody>
                    <a:bodyPr/>
                    <a:lstStyle/>
                    <a:p>
                      <a:pPr marL="0" lvl="0" indent="0" algn="ctr" rtl="0">
                        <a:spcBef>
                          <a:spcPts val="0"/>
                        </a:spcBef>
                        <a:spcAft>
                          <a:spcPts val="0"/>
                        </a:spcAft>
                        <a:buNone/>
                      </a:pPr>
                      <a:r>
                        <a:rPr lang="en" sz="1200" b="1">
                          <a:solidFill>
                            <a:schemeClr val="lt1"/>
                          </a:solidFill>
                          <a:latin typeface="Proxima Nova"/>
                          <a:ea typeface="Proxima Nova"/>
                          <a:cs typeface="Proxima Nova"/>
                          <a:sym typeface="Proxima Nova"/>
                        </a:rPr>
                        <a:t>Developer-Built</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b="1">
                          <a:solidFill>
                            <a:schemeClr val="lt1"/>
                          </a:solidFill>
                          <a:latin typeface="Proxima Nova"/>
                          <a:ea typeface="Proxima Nova"/>
                          <a:cs typeface="Proxima Nova"/>
                          <a:sym typeface="Proxima Nova"/>
                        </a:rPr>
                        <a:t>Platform-Built</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901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deploy apps as a container,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often a docker image</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deploy apps as code</a:t>
                      </a:r>
                      <a:endParaRPr sz="1200" b="1">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901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developer identifies middleware</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platform handles middleware</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953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bring your own language</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language support dependent on existing buildpacks</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795375">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developer is responsible for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lifecycle management</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Proxima Nova"/>
                          <a:ea typeface="Proxima Nova"/>
                          <a:cs typeface="Proxima Nova"/>
                          <a:sym typeface="Proxima Nova"/>
                        </a:rPr>
                        <a:t>platform handles much of the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lifecycle management</a:t>
                      </a:r>
                      <a:endParaRPr sz="1200">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795375">
                <a:tc>
                  <a:txBody>
                    <a:bodyPr/>
                    <a:lstStyle/>
                    <a:p>
                      <a:pPr marL="0" lvl="0" indent="0" algn="ctr" rtl="0">
                        <a:spcBef>
                          <a:spcPts val="0"/>
                        </a:spcBef>
                        <a:spcAft>
                          <a:spcPts val="0"/>
                        </a:spcAft>
                        <a:buNone/>
                      </a:pPr>
                      <a:r>
                        <a:rPr lang="en" b="1">
                          <a:solidFill>
                            <a:schemeClr val="lt1"/>
                          </a:solidFill>
                          <a:latin typeface="Proxima Nova"/>
                          <a:ea typeface="Proxima Nova"/>
                          <a:cs typeface="Proxima Nova"/>
                          <a:sym typeface="Proxima Nova"/>
                        </a:rPr>
                        <a:t>Use for Elasticsearch, </a:t>
                      </a:r>
                      <a:br>
                        <a:rPr lang="en" b="1">
                          <a:solidFill>
                            <a:schemeClr val="lt1"/>
                          </a:solidFill>
                          <a:latin typeface="Proxima Nova"/>
                          <a:ea typeface="Proxima Nova"/>
                          <a:cs typeface="Proxima Nova"/>
                          <a:sym typeface="Proxima Nova"/>
                        </a:rPr>
                      </a:br>
                      <a:r>
                        <a:rPr lang="en" b="1">
                          <a:solidFill>
                            <a:schemeClr val="lt1"/>
                          </a:solidFill>
                          <a:latin typeface="Proxima Nova"/>
                          <a:ea typeface="Proxima Nova"/>
                          <a:cs typeface="Proxima Nova"/>
                          <a:sym typeface="Proxima Nova"/>
                        </a:rPr>
                        <a:t>Apache Spark, ISV apps</a:t>
                      </a:r>
                      <a:endParaRPr b="1">
                        <a:solidFill>
                          <a:schemeClr val="lt1"/>
                        </a:solidFill>
                        <a:latin typeface="Proxima Nova"/>
                        <a:ea typeface="Proxima Nova"/>
                        <a:cs typeface="Proxima Nova"/>
                        <a:sym typeface="Proxima Nova"/>
                      </a:endParaRPr>
                    </a:p>
                  </a:txBody>
                  <a:tcPr marL="63500" marR="63500" marT="63500" marB="63500"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Proxima Nova"/>
                          <a:ea typeface="Proxima Nova"/>
                          <a:cs typeface="Proxima Nova"/>
                          <a:sym typeface="Proxima Nova"/>
                        </a:rPr>
                        <a:t>Use for Java, .NET, Node</a:t>
                      </a:r>
                      <a:endParaRPr b="1">
                        <a:solidFill>
                          <a:schemeClr val="lt1"/>
                        </a:solidFill>
                        <a:latin typeface="Proxima Nova"/>
                        <a:ea typeface="Proxima Nova"/>
                        <a:cs typeface="Proxima Nova"/>
                        <a:sym typeface="Proxima Nova"/>
                      </a:endParaRPr>
                    </a:p>
                  </a:txBody>
                  <a:tcPr marL="63500" marR="63500" marT="63500" marB="63500"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325" name="Google Shape;2325;p14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
              <a:t>Pivotal Cloud Foundry Supports Both Types of Containers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42"/>
          <p:cNvSpPr/>
          <p:nvPr/>
        </p:nvSpPr>
        <p:spPr>
          <a:xfrm>
            <a:off x="3117210" y="3567114"/>
            <a:ext cx="3051000" cy="863100"/>
          </a:xfrm>
          <a:prstGeom prst="roundRect">
            <a:avLst>
              <a:gd name="adj" fmla="val 3168"/>
            </a:avLst>
          </a:prstGeom>
          <a:solidFill>
            <a:srgbClr val="CFD5DD"/>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31" name="Google Shape;2331;p142"/>
          <p:cNvSpPr/>
          <p:nvPr/>
        </p:nvSpPr>
        <p:spPr>
          <a:xfrm>
            <a:off x="3275760" y="1738889"/>
            <a:ext cx="2733900" cy="2217300"/>
          </a:xfrm>
          <a:prstGeom prst="roundRect">
            <a:avLst>
              <a:gd name="adj" fmla="val 4305"/>
            </a:avLst>
          </a:prstGeom>
          <a:solidFill>
            <a:srgbClr val="A9DBD6"/>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32" name="Google Shape;2332;p142"/>
          <p:cNvSpPr/>
          <p:nvPr/>
        </p:nvSpPr>
        <p:spPr>
          <a:xfrm>
            <a:off x="3735700" y="2417940"/>
            <a:ext cx="1836600" cy="1389900"/>
          </a:xfrm>
          <a:prstGeom prst="roundRect">
            <a:avLst>
              <a:gd name="adj" fmla="val 1573"/>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33" name="Google Shape;2333;p142"/>
          <p:cNvSpPr/>
          <p:nvPr/>
        </p:nvSpPr>
        <p:spPr>
          <a:xfrm>
            <a:off x="3625113" y="2330496"/>
            <a:ext cx="1836600" cy="1389900"/>
          </a:xfrm>
          <a:prstGeom prst="roundRect">
            <a:avLst>
              <a:gd name="adj" fmla="val 1573"/>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34" name="Google Shape;2334;p142"/>
          <p:cNvSpPr/>
          <p:nvPr/>
        </p:nvSpPr>
        <p:spPr>
          <a:xfrm>
            <a:off x="3514525" y="2243053"/>
            <a:ext cx="1836600" cy="1389900"/>
          </a:xfrm>
          <a:prstGeom prst="roundRect">
            <a:avLst>
              <a:gd name="adj" fmla="val 1573"/>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grpSp>
        <p:nvGrpSpPr>
          <p:cNvPr id="2335" name="Google Shape;2335;p142"/>
          <p:cNvGrpSpPr/>
          <p:nvPr/>
        </p:nvGrpSpPr>
        <p:grpSpPr>
          <a:xfrm>
            <a:off x="3293981" y="920913"/>
            <a:ext cx="2733900" cy="409800"/>
            <a:chOff x="2348144" y="-2083648"/>
            <a:chExt cx="2733900" cy="409800"/>
          </a:xfrm>
        </p:grpSpPr>
        <p:sp>
          <p:nvSpPr>
            <p:cNvPr id="2336" name="Google Shape;2336;p142"/>
            <p:cNvSpPr/>
            <p:nvPr/>
          </p:nvSpPr>
          <p:spPr>
            <a:xfrm>
              <a:off x="2348144" y="-2083648"/>
              <a:ext cx="2733900" cy="409800"/>
            </a:xfrm>
            <a:prstGeom prst="roundRect">
              <a:avLst>
                <a:gd name="adj" fmla="val 17000"/>
              </a:avLst>
            </a:prstGeom>
            <a:solidFill>
              <a:srgbClr val="78909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i="0" u="none" strike="noStrike" cap="none">
                <a:solidFill>
                  <a:srgbClr val="000000"/>
                </a:solidFill>
              </a:endParaRPr>
            </a:p>
          </p:txBody>
        </p:sp>
        <p:sp>
          <p:nvSpPr>
            <p:cNvPr id="2337" name="Google Shape;2337;p142"/>
            <p:cNvSpPr txBox="1"/>
            <p:nvPr/>
          </p:nvSpPr>
          <p:spPr>
            <a:xfrm>
              <a:off x="2493718" y="-1976256"/>
              <a:ext cx="2498400" cy="19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Identity Manager (SSO)</a:t>
              </a:r>
              <a:endParaRPr>
                <a:solidFill>
                  <a:srgbClr val="FFFFFF"/>
                </a:solidFill>
                <a:latin typeface="Proxima Nova"/>
                <a:ea typeface="Proxima Nova"/>
                <a:cs typeface="Proxima Nova"/>
                <a:sym typeface="Proxima Nova"/>
              </a:endParaRPr>
            </a:p>
          </p:txBody>
        </p:sp>
      </p:grpSp>
      <p:sp>
        <p:nvSpPr>
          <p:cNvPr id="2338" name="Google Shape;2338;p142"/>
          <p:cNvSpPr txBox="1"/>
          <p:nvPr/>
        </p:nvSpPr>
        <p:spPr>
          <a:xfrm>
            <a:off x="3400525" y="1827689"/>
            <a:ext cx="2674200" cy="3270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9FDF"/>
              </a:buClr>
              <a:buFont typeface="Proxima Nova"/>
              <a:buNone/>
            </a:pPr>
            <a:r>
              <a:rPr lang="en">
                <a:solidFill>
                  <a:srgbClr val="0C2E4E"/>
                </a:solidFill>
                <a:latin typeface="Proxima Nova"/>
                <a:ea typeface="Proxima Nova"/>
                <a:cs typeface="Proxima Nova"/>
                <a:sym typeface="Proxima Nova"/>
              </a:rPr>
              <a:t>Application Manager</a:t>
            </a:r>
            <a:endParaRPr>
              <a:solidFill>
                <a:srgbClr val="0C2E4E"/>
              </a:solidFill>
              <a:latin typeface="Proxima Nova"/>
              <a:ea typeface="Proxima Nova"/>
              <a:cs typeface="Proxima Nova"/>
              <a:sym typeface="Proxima Nova"/>
            </a:endParaRPr>
          </a:p>
        </p:txBody>
      </p:sp>
      <p:grpSp>
        <p:nvGrpSpPr>
          <p:cNvPr id="2339" name="Google Shape;2339;p142"/>
          <p:cNvGrpSpPr/>
          <p:nvPr/>
        </p:nvGrpSpPr>
        <p:grpSpPr>
          <a:xfrm>
            <a:off x="2708660" y="4175364"/>
            <a:ext cx="3868100" cy="463050"/>
            <a:chOff x="2838375" y="4093650"/>
            <a:chExt cx="3868100" cy="463050"/>
          </a:xfrm>
        </p:grpSpPr>
        <p:sp>
          <p:nvSpPr>
            <p:cNvPr id="2340" name="Google Shape;2340;p142"/>
            <p:cNvSpPr/>
            <p:nvPr/>
          </p:nvSpPr>
          <p:spPr>
            <a:xfrm>
              <a:off x="2838375" y="4110000"/>
              <a:ext cx="1205400" cy="446700"/>
            </a:xfrm>
            <a:prstGeom prst="roundRect">
              <a:avLst>
                <a:gd name="adj" fmla="val 1573"/>
              </a:avLst>
            </a:prstGeom>
            <a:solidFill>
              <a:srgbClr val="8AD0C9"/>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41" name="Google Shape;2341;p142"/>
            <p:cNvSpPr/>
            <p:nvPr/>
          </p:nvSpPr>
          <p:spPr>
            <a:xfrm>
              <a:off x="4134925" y="4110000"/>
              <a:ext cx="1205400" cy="446700"/>
            </a:xfrm>
            <a:prstGeom prst="roundRect">
              <a:avLst>
                <a:gd name="adj" fmla="val 1573"/>
              </a:avLst>
            </a:prstGeom>
            <a:solidFill>
              <a:srgbClr val="8AD0C9"/>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42" name="Google Shape;2342;p142"/>
            <p:cNvSpPr/>
            <p:nvPr/>
          </p:nvSpPr>
          <p:spPr>
            <a:xfrm>
              <a:off x="5431475" y="4110000"/>
              <a:ext cx="1205400" cy="446700"/>
            </a:xfrm>
            <a:prstGeom prst="roundRect">
              <a:avLst>
                <a:gd name="adj" fmla="val 1573"/>
              </a:avLst>
            </a:prstGeom>
            <a:solidFill>
              <a:srgbClr val="8AD0C9"/>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343" name="Google Shape;2343;p142"/>
            <p:cNvSpPr txBox="1"/>
            <p:nvPr/>
          </p:nvSpPr>
          <p:spPr>
            <a:xfrm>
              <a:off x="2838375" y="4169850"/>
              <a:ext cx="12750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Access Control</a:t>
              </a:r>
              <a:endParaRPr sz="1000">
                <a:solidFill>
                  <a:srgbClr val="00253E"/>
                </a:solidFill>
                <a:latin typeface="Proxima Nova"/>
                <a:ea typeface="Proxima Nova"/>
                <a:cs typeface="Proxima Nova"/>
                <a:sym typeface="Proxima Nova"/>
              </a:endParaRPr>
            </a:p>
          </p:txBody>
        </p:sp>
        <p:sp>
          <p:nvSpPr>
            <p:cNvPr id="2344" name="Google Shape;2344;p142"/>
            <p:cNvSpPr txBox="1"/>
            <p:nvPr/>
          </p:nvSpPr>
          <p:spPr>
            <a:xfrm>
              <a:off x="4100125" y="4169850"/>
              <a:ext cx="12750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Multi Tenant</a:t>
              </a:r>
              <a:endParaRPr sz="1000">
                <a:solidFill>
                  <a:srgbClr val="00253E"/>
                </a:solidFill>
                <a:latin typeface="Proxima Nova"/>
                <a:ea typeface="Proxima Nova"/>
                <a:cs typeface="Proxima Nova"/>
                <a:sym typeface="Proxima Nova"/>
              </a:endParaRPr>
            </a:p>
          </p:txBody>
        </p:sp>
        <p:sp>
          <p:nvSpPr>
            <p:cNvPr id="2345" name="Google Shape;2345;p142"/>
            <p:cNvSpPr txBox="1"/>
            <p:nvPr/>
          </p:nvSpPr>
          <p:spPr>
            <a:xfrm>
              <a:off x="5431475" y="4093650"/>
              <a:ext cx="12750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Self-Service / Quotas</a:t>
              </a:r>
              <a:endParaRPr sz="1000">
                <a:solidFill>
                  <a:srgbClr val="00253E"/>
                </a:solidFill>
                <a:latin typeface="Proxima Nova"/>
                <a:ea typeface="Proxima Nova"/>
                <a:cs typeface="Proxima Nova"/>
                <a:sym typeface="Proxima Nova"/>
              </a:endParaRPr>
            </a:p>
          </p:txBody>
        </p:sp>
      </p:grpSp>
      <p:grpSp>
        <p:nvGrpSpPr>
          <p:cNvPr id="2346" name="Google Shape;2346;p142"/>
          <p:cNvGrpSpPr/>
          <p:nvPr/>
        </p:nvGrpSpPr>
        <p:grpSpPr>
          <a:xfrm>
            <a:off x="1380650" y="2099439"/>
            <a:ext cx="1368600" cy="794700"/>
            <a:chOff x="3343019" y="-874973"/>
            <a:chExt cx="1368600" cy="794700"/>
          </a:xfrm>
        </p:grpSpPr>
        <p:sp>
          <p:nvSpPr>
            <p:cNvPr id="2347" name="Google Shape;2347;p142"/>
            <p:cNvSpPr/>
            <p:nvPr/>
          </p:nvSpPr>
          <p:spPr>
            <a:xfrm>
              <a:off x="3343019" y="-874973"/>
              <a:ext cx="1368600" cy="794700"/>
            </a:xfrm>
            <a:prstGeom prst="roundRect">
              <a:avLst>
                <a:gd name="adj" fmla="val 12047"/>
              </a:avLst>
            </a:prstGeom>
            <a:solidFill>
              <a:srgbClr val="78909C"/>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i="0" u="none" strike="noStrike" cap="none">
                <a:solidFill>
                  <a:srgbClr val="000000"/>
                </a:solidFill>
              </a:endParaRPr>
            </a:p>
          </p:txBody>
        </p:sp>
        <p:sp>
          <p:nvSpPr>
            <p:cNvPr id="2348" name="Google Shape;2348;p142"/>
            <p:cNvSpPr txBox="1"/>
            <p:nvPr/>
          </p:nvSpPr>
          <p:spPr>
            <a:xfrm>
              <a:off x="3343019" y="-700973"/>
              <a:ext cx="1368600" cy="446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Ticket</a:t>
              </a:r>
              <a:endParaRPr>
                <a:solidFill>
                  <a:srgbClr val="FFFFFF"/>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System</a:t>
              </a:r>
              <a:endParaRPr>
                <a:solidFill>
                  <a:srgbClr val="FFFFFF"/>
                </a:solidFill>
                <a:latin typeface="Proxima Nova"/>
                <a:ea typeface="Proxima Nova"/>
                <a:cs typeface="Proxima Nova"/>
                <a:sym typeface="Proxima Nova"/>
              </a:endParaRPr>
            </a:p>
          </p:txBody>
        </p:sp>
      </p:grpSp>
      <p:sp>
        <p:nvSpPr>
          <p:cNvPr id="2349" name="Google Shape;2349;p142"/>
          <p:cNvSpPr txBox="1"/>
          <p:nvPr/>
        </p:nvSpPr>
        <p:spPr>
          <a:xfrm>
            <a:off x="3549000" y="2243053"/>
            <a:ext cx="1275000" cy="327000"/>
          </a:xfrm>
          <a:prstGeom prst="rect">
            <a:avLst/>
          </a:prstGeom>
          <a:noFill/>
          <a:ln>
            <a:noFill/>
          </a:ln>
        </p:spPr>
        <p:txBody>
          <a:bodyPr spcFirstLastPara="1" wrap="square" lIns="91400" tIns="91400" rIns="91400" bIns="91400" anchor="t" anchorCtr="0">
            <a:noAutofit/>
          </a:bodyPr>
          <a:lstStyle/>
          <a:p>
            <a:pPr marL="0" marR="0" lvl="0" indent="0"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Customer.com</a:t>
            </a:r>
            <a:endParaRPr sz="1000">
              <a:solidFill>
                <a:srgbClr val="00253E"/>
              </a:solidFill>
              <a:latin typeface="Proxima Nova"/>
              <a:ea typeface="Proxima Nova"/>
              <a:cs typeface="Proxima Nova"/>
              <a:sym typeface="Proxima Nova"/>
            </a:endParaRPr>
          </a:p>
        </p:txBody>
      </p:sp>
      <p:grpSp>
        <p:nvGrpSpPr>
          <p:cNvPr id="2350" name="Google Shape;2350;p142"/>
          <p:cNvGrpSpPr/>
          <p:nvPr/>
        </p:nvGrpSpPr>
        <p:grpSpPr>
          <a:xfrm>
            <a:off x="6758626" y="3730468"/>
            <a:ext cx="244873" cy="298610"/>
            <a:chOff x="1563675" y="233750"/>
            <a:chExt cx="4143375" cy="5052625"/>
          </a:xfrm>
        </p:grpSpPr>
        <p:sp>
          <p:nvSpPr>
            <p:cNvPr id="2351" name="Google Shape;2351;p142"/>
            <p:cNvSpPr/>
            <p:nvPr/>
          </p:nvSpPr>
          <p:spPr>
            <a:xfrm>
              <a:off x="2960675" y="2214550"/>
              <a:ext cx="2698750" cy="2405075"/>
            </a:xfrm>
            <a:custGeom>
              <a:avLst/>
              <a:gdLst/>
              <a:ahLst/>
              <a:cxnLst/>
              <a:rect l="l" t="t" r="r" b="b"/>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2" name="Google Shape;2352;p142"/>
            <p:cNvSpPr/>
            <p:nvPr/>
          </p:nvSpPr>
          <p:spPr>
            <a:xfrm>
              <a:off x="3373425" y="285750"/>
              <a:ext cx="1865325" cy="1865325"/>
            </a:xfrm>
            <a:custGeom>
              <a:avLst/>
              <a:gdLst/>
              <a:ahLst/>
              <a:cxnLst/>
              <a:rect l="l" t="t" r="r" b="b"/>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3" name="Google Shape;2353;p142"/>
            <p:cNvSpPr/>
            <p:nvPr/>
          </p:nvSpPr>
          <p:spPr>
            <a:xfrm>
              <a:off x="2913050" y="2159000"/>
              <a:ext cx="2794000" cy="2508250"/>
            </a:xfrm>
            <a:custGeom>
              <a:avLst/>
              <a:gdLst/>
              <a:ahLst/>
              <a:cxnLst/>
              <a:rect l="l" t="t" r="r" b="b"/>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4" name="Google Shape;2354;p142"/>
            <p:cNvSpPr/>
            <p:nvPr/>
          </p:nvSpPr>
          <p:spPr>
            <a:xfrm>
              <a:off x="2992425" y="233750"/>
              <a:ext cx="2301875" cy="1972875"/>
            </a:xfrm>
            <a:custGeom>
              <a:avLst/>
              <a:gdLst/>
              <a:ahLst/>
              <a:cxnLst/>
              <a:rect l="l" t="t" r="r" b="b"/>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5" name="Google Shape;2355;p142"/>
            <p:cNvSpPr/>
            <p:nvPr/>
          </p:nvSpPr>
          <p:spPr>
            <a:xfrm>
              <a:off x="2682850" y="2524125"/>
              <a:ext cx="1119200" cy="706450"/>
            </a:xfrm>
            <a:custGeom>
              <a:avLst/>
              <a:gdLst/>
              <a:ahLst/>
              <a:cxnLst/>
              <a:rect l="l" t="t" r="r" b="b"/>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6" name="Google Shape;2356;p142"/>
            <p:cNvSpPr/>
            <p:nvPr/>
          </p:nvSpPr>
          <p:spPr>
            <a:xfrm>
              <a:off x="1611300" y="2833675"/>
              <a:ext cx="2698750" cy="2405075"/>
            </a:xfrm>
            <a:custGeom>
              <a:avLst/>
              <a:gdLst/>
              <a:ahLst/>
              <a:cxnLst/>
              <a:rect l="l" t="t" r="r" b="b"/>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7" name="Google Shape;2357;p142"/>
            <p:cNvSpPr/>
            <p:nvPr/>
          </p:nvSpPr>
          <p:spPr>
            <a:xfrm>
              <a:off x="2031975" y="912800"/>
              <a:ext cx="1865325" cy="1865325"/>
            </a:xfrm>
            <a:custGeom>
              <a:avLst/>
              <a:gdLst/>
              <a:ahLst/>
              <a:cxnLst/>
              <a:rect l="l" t="t" r="r" b="b"/>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8" name="Google Shape;2358;p142"/>
            <p:cNvSpPr/>
            <p:nvPr/>
          </p:nvSpPr>
          <p:spPr>
            <a:xfrm>
              <a:off x="1563675" y="2786050"/>
              <a:ext cx="2794000" cy="2500325"/>
            </a:xfrm>
            <a:custGeom>
              <a:avLst/>
              <a:gdLst/>
              <a:ahLst/>
              <a:cxnLst/>
              <a:rect l="l" t="t" r="r" b="b"/>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9" name="Google Shape;2359;p142"/>
            <p:cNvSpPr/>
            <p:nvPr/>
          </p:nvSpPr>
          <p:spPr>
            <a:xfrm>
              <a:off x="1650975" y="854550"/>
              <a:ext cx="2293950" cy="1971225"/>
            </a:xfrm>
            <a:custGeom>
              <a:avLst/>
              <a:gdLst/>
              <a:ahLst/>
              <a:cxnLst/>
              <a:rect l="l" t="t" r="r" b="b"/>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60" name="Google Shape;2360;p142"/>
          <p:cNvSpPr/>
          <p:nvPr/>
        </p:nvSpPr>
        <p:spPr>
          <a:xfrm>
            <a:off x="4416250" y="2568153"/>
            <a:ext cx="496200" cy="237000"/>
          </a:xfrm>
          <a:prstGeom prst="roundRect">
            <a:avLst>
              <a:gd name="adj" fmla="val 16666"/>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Clr>
                <a:srgbClr val="0B223F"/>
              </a:buClr>
              <a:buFont typeface="Proxima Nova"/>
              <a:buNone/>
            </a:pPr>
            <a:r>
              <a:rPr lang="en" sz="1000">
                <a:solidFill>
                  <a:srgbClr val="0B223F"/>
                </a:solidFill>
                <a:latin typeface="Proxima Nova"/>
                <a:ea typeface="Proxima Nova"/>
                <a:cs typeface="Proxima Nova"/>
                <a:sym typeface="Proxima Nova"/>
              </a:rPr>
              <a:t>Data</a:t>
            </a:r>
            <a:endParaRPr sz="700" b="1" i="0" u="none" strike="noStrike" cap="none">
              <a:solidFill>
                <a:srgbClr val="0B223F"/>
              </a:solidFill>
              <a:latin typeface="Proxima Nova"/>
              <a:ea typeface="Proxima Nova"/>
              <a:cs typeface="Proxima Nova"/>
              <a:sym typeface="Proxima Nova"/>
            </a:endParaRPr>
          </a:p>
        </p:txBody>
      </p:sp>
      <p:sp>
        <p:nvSpPr>
          <p:cNvPr id="2361" name="Google Shape;2361;p142"/>
          <p:cNvSpPr/>
          <p:nvPr/>
        </p:nvSpPr>
        <p:spPr>
          <a:xfrm>
            <a:off x="5656825" y="2568153"/>
            <a:ext cx="496200" cy="237000"/>
          </a:xfrm>
          <a:prstGeom prst="roundRect">
            <a:avLst>
              <a:gd name="adj" fmla="val 16666"/>
            </a:avLst>
          </a:prstGeom>
          <a:solidFill>
            <a:srgbClr val="1AB9A5"/>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lvl="0" indent="0" algn="ctr" rtl="0">
              <a:spcBef>
                <a:spcPts val="0"/>
              </a:spcBef>
              <a:spcAft>
                <a:spcPts val="0"/>
              </a:spcAft>
              <a:buClr>
                <a:srgbClr val="0B223F"/>
              </a:buClr>
              <a:buFont typeface="Proxima Nova"/>
              <a:buNone/>
            </a:pPr>
            <a:r>
              <a:rPr lang="en" sz="1000">
                <a:solidFill>
                  <a:srgbClr val="0B223F"/>
                </a:solidFill>
                <a:latin typeface="Proxima Nova"/>
                <a:ea typeface="Proxima Nova"/>
                <a:cs typeface="Proxima Nova"/>
                <a:sym typeface="Proxima Nova"/>
              </a:rPr>
              <a:t>Data</a:t>
            </a:r>
            <a:endParaRPr sz="700" b="1" i="0" u="none" strike="noStrike" cap="none">
              <a:solidFill>
                <a:srgbClr val="0B223F"/>
              </a:solidFill>
              <a:latin typeface="Proxima Nova"/>
              <a:ea typeface="Proxima Nova"/>
              <a:cs typeface="Proxima Nova"/>
              <a:sym typeface="Proxima Nova"/>
            </a:endParaRPr>
          </a:p>
        </p:txBody>
      </p:sp>
      <p:grpSp>
        <p:nvGrpSpPr>
          <p:cNvPr id="2362" name="Google Shape;2362;p142"/>
          <p:cNvGrpSpPr/>
          <p:nvPr/>
        </p:nvGrpSpPr>
        <p:grpSpPr>
          <a:xfrm>
            <a:off x="3794950" y="2748653"/>
            <a:ext cx="1117500" cy="632412"/>
            <a:chOff x="2917125" y="2757175"/>
            <a:chExt cx="1117500" cy="632413"/>
          </a:xfrm>
        </p:grpSpPr>
        <p:sp>
          <p:nvSpPr>
            <p:cNvPr id="2363" name="Google Shape;2363;p142"/>
            <p:cNvSpPr/>
            <p:nvPr/>
          </p:nvSpPr>
          <p:spPr>
            <a:xfrm>
              <a:off x="2917125" y="2782688"/>
              <a:ext cx="1117500" cy="606900"/>
            </a:xfrm>
            <a:prstGeom prst="roundRect">
              <a:avLst>
                <a:gd name="adj" fmla="val 1573"/>
              </a:avLst>
            </a:prstGeom>
            <a:solidFill>
              <a:srgbClr val="FFFFFF"/>
            </a:solidFill>
            <a:ln w="9525"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i="0" u="none" strike="noStrike" cap="none">
                <a:solidFill>
                  <a:srgbClr val="0B223F"/>
                </a:solidFill>
                <a:latin typeface="Proxima Nova"/>
                <a:ea typeface="Proxima Nova"/>
                <a:cs typeface="Proxima Nova"/>
                <a:sym typeface="Proxima Nova"/>
              </a:endParaRPr>
            </a:p>
          </p:txBody>
        </p:sp>
        <p:sp>
          <p:nvSpPr>
            <p:cNvPr id="2364" name="Google Shape;2364;p142"/>
            <p:cNvSpPr txBox="1"/>
            <p:nvPr/>
          </p:nvSpPr>
          <p:spPr>
            <a:xfrm>
              <a:off x="2917125" y="2757175"/>
              <a:ext cx="11175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Development</a:t>
              </a:r>
              <a:endParaRPr sz="1000">
                <a:solidFill>
                  <a:srgbClr val="00253E"/>
                </a:solidFill>
                <a:latin typeface="Proxima Nova"/>
                <a:ea typeface="Proxima Nova"/>
                <a:cs typeface="Proxima Nova"/>
                <a:sym typeface="Proxima Nova"/>
              </a:endParaRPr>
            </a:p>
          </p:txBody>
        </p:sp>
        <p:grpSp>
          <p:nvGrpSpPr>
            <p:cNvPr id="2365" name="Google Shape;2365;p142"/>
            <p:cNvGrpSpPr/>
            <p:nvPr/>
          </p:nvGrpSpPr>
          <p:grpSpPr>
            <a:xfrm>
              <a:off x="3024821" y="3027689"/>
              <a:ext cx="244873" cy="298610"/>
              <a:chOff x="1563675" y="233750"/>
              <a:chExt cx="4143375" cy="5052625"/>
            </a:xfrm>
          </p:grpSpPr>
          <p:sp>
            <p:nvSpPr>
              <p:cNvPr id="2366" name="Google Shape;2366;p142"/>
              <p:cNvSpPr/>
              <p:nvPr/>
            </p:nvSpPr>
            <p:spPr>
              <a:xfrm>
                <a:off x="2960675" y="2214550"/>
                <a:ext cx="2698750" cy="2405075"/>
              </a:xfrm>
              <a:custGeom>
                <a:avLst/>
                <a:gdLst/>
                <a:ahLst/>
                <a:cxnLst/>
                <a:rect l="l" t="t" r="r" b="b"/>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67" name="Google Shape;2367;p142"/>
              <p:cNvSpPr/>
              <p:nvPr/>
            </p:nvSpPr>
            <p:spPr>
              <a:xfrm>
                <a:off x="3373425" y="285750"/>
                <a:ext cx="1865325" cy="1865325"/>
              </a:xfrm>
              <a:custGeom>
                <a:avLst/>
                <a:gdLst/>
                <a:ahLst/>
                <a:cxnLst/>
                <a:rect l="l" t="t" r="r" b="b"/>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68" name="Google Shape;2368;p142"/>
              <p:cNvSpPr/>
              <p:nvPr/>
            </p:nvSpPr>
            <p:spPr>
              <a:xfrm>
                <a:off x="2913050" y="2159000"/>
                <a:ext cx="2794000" cy="2508250"/>
              </a:xfrm>
              <a:custGeom>
                <a:avLst/>
                <a:gdLst/>
                <a:ahLst/>
                <a:cxnLst/>
                <a:rect l="l" t="t" r="r" b="b"/>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69" name="Google Shape;2369;p142"/>
              <p:cNvSpPr/>
              <p:nvPr/>
            </p:nvSpPr>
            <p:spPr>
              <a:xfrm>
                <a:off x="2992425" y="233750"/>
                <a:ext cx="2301875" cy="1972875"/>
              </a:xfrm>
              <a:custGeom>
                <a:avLst/>
                <a:gdLst/>
                <a:ahLst/>
                <a:cxnLst/>
                <a:rect l="l" t="t" r="r" b="b"/>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0" name="Google Shape;2370;p142"/>
              <p:cNvSpPr/>
              <p:nvPr/>
            </p:nvSpPr>
            <p:spPr>
              <a:xfrm>
                <a:off x="2682850" y="2524125"/>
                <a:ext cx="1119200" cy="706450"/>
              </a:xfrm>
              <a:custGeom>
                <a:avLst/>
                <a:gdLst/>
                <a:ahLst/>
                <a:cxnLst/>
                <a:rect l="l" t="t" r="r" b="b"/>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1" name="Google Shape;2371;p142"/>
              <p:cNvSpPr/>
              <p:nvPr/>
            </p:nvSpPr>
            <p:spPr>
              <a:xfrm>
                <a:off x="1611300" y="2833675"/>
                <a:ext cx="2698750" cy="2405075"/>
              </a:xfrm>
              <a:custGeom>
                <a:avLst/>
                <a:gdLst/>
                <a:ahLst/>
                <a:cxnLst/>
                <a:rect l="l" t="t" r="r" b="b"/>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2" name="Google Shape;2372;p142"/>
              <p:cNvSpPr/>
              <p:nvPr/>
            </p:nvSpPr>
            <p:spPr>
              <a:xfrm>
                <a:off x="2031975" y="912800"/>
                <a:ext cx="1865325" cy="1865325"/>
              </a:xfrm>
              <a:custGeom>
                <a:avLst/>
                <a:gdLst/>
                <a:ahLst/>
                <a:cxnLst/>
                <a:rect l="l" t="t" r="r" b="b"/>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3" name="Google Shape;2373;p142"/>
              <p:cNvSpPr/>
              <p:nvPr/>
            </p:nvSpPr>
            <p:spPr>
              <a:xfrm>
                <a:off x="1563675" y="2786050"/>
                <a:ext cx="2794000" cy="2500325"/>
              </a:xfrm>
              <a:custGeom>
                <a:avLst/>
                <a:gdLst/>
                <a:ahLst/>
                <a:cxnLst/>
                <a:rect l="l" t="t" r="r" b="b"/>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4" name="Google Shape;2374;p142"/>
              <p:cNvSpPr/>
              <p:nvPr/>
            </p:nvSpPr>
            <p:spPr>
              <a:xfrm>
                <a:off x="1650975" y="854550"/>
                <a:ext cx="2293950" cy="1971225"/>
              </a:xfrm>
              <a:custGeom>
                <a:avLst/>
                <a:gdLst/>
                <a:ahLst/>
                <a:cxnLst/>
                <a:rect l="l" t="t" r="r" b="b"/>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2375" name="Google Shape;2375;p142"/>
            <p:cNvGrpSpPr/>
            <p:nvPr/>
          </p:nvGrpSpPr>
          <p:grpSpPr>
            <a:xfrm>
              <a:off x="3353446" y="3027689"/>
              <a:ext cx="244873" cy="298610"/>
              <a:chOff x="1563675" y="233750"/>
              <a:chExt cx="4143375" cy="5052625"/>
            </a:xfrm>
          </p:grpSpPr>
          <p:sp>
            <p:nvSpPr>
              <p:cNvPr id="2376" name="Google Shape;2376;p142"/>
              <p:cNvSpPr/>
              <p:nvPr/>
            </p:nvSpPr>
            <p:spPr>
              <a:xfrm>
                <a:off x="2960675" y="2214550"/>
                <a:ext cx="2698750" cy="2405075"/>
              </a:xfrm>
              <a:custGeom>
                <a:avLst/>
                <a:gdLst/>
                <a:ahLst/>
                <a:cxnLst/>
                <a:rect l="l" t="t" r="r" b="b"/>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7" name="Google Shape;2377;p142"/>
              <p:cNvSpPr/>
              <p:nvPr/>
            </p:nvSpPr>
            <p:spPr>
              <a:xfrm>
                <a:off x="3373425" y="285750"/>
                <a:ext cx="1865325" cy="1865325"/>
              </a:xfrm>
              <a:custGeom>
                <a:avLst/>
                <a:gdLst/>
                <a:ahLst/>
                <a:cxnLst/>
                <a:rect l="l" t="t" r="r" b="b"/>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8" name="Google Shape;2378;p142"/>
              <p:cNvSpPr/>
              <p:nvPr/>
            </p:nvSpPr>
            <p:spPr>
              <a:xfrm>
                <a:off x="2913050" y="2159000"/>
                <a:ext cx="2794000" cy="2508250"/>
              </a:xfrm>
              <a:custGeom>
                <a:avLst/>
                <a:gdLst/>
                <a:ahLst/>
                <a:cxnLst/>
                <a:rect l="l" t="t" r="r" b="b"/>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9" name="Google Shape;2379;p142"/>
              <p:cNvSpPr/>
              <p:nvPr/>
            </p:nvSpPr>
            <p:spPr>
              <a:xfrm>
                <a:off x="2992425" y="233750"/>
                <a:ext cx="2301875" cy="1972875"/>
              </a:xfrm>
              <a:custGeom>
                <a:avLst/>
                <a:gdLst/>
                <a:ahLst/>
                <a:cxnLst/>
                <a:rect l="l" t="t" r="r" b="b"/>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0" name="Google Shape;2380;p142"/>
              <p:cNvSpPr/>
              <p:nvPr/>
            </p:nvSpPr>
            <p:spPr>
              <a:xfrm>
                <a:off x="2682850" y="2524125"/>
                <a:ext cx="1119200" cy="706450"/>
              </a:xfrm>
              <a:custGeom>
                <a:avLst/>
                <a:gdLst/>
                <a:ahLst/>
                <a:cxnLst/>
                <a:rect l="l" t="t" r="r" b="b"/>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1" name="Google Shape;2381;p142"/>
              <p:cNvSpPr/>
              <p:nvPr/>
            </p:nvSpPr>
            <p:spPr>
              <a:xfrm>
                <a:off x="1611300" y="2833675"/>
                <a:ext cx="2698750" cy="2405075"/>
              </a:xfrm>
              <a:custGeom>
                <a:avLst/>
                <a:gdLst/>
                <a:ahLst/>
                <a:cxnLst/>
                <a:rect l="l" t="t" r="r" b="b"/>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2" name="Google Shape;2382;p142"/>
              <p:cNvSpPr/>
              <p:nvPr/>
            </p:nvSpPr>
            <p:spPr>
              <a:xfrm>
                <a:off x="2031975" y="912800"/>
                <a:ext cx="1865325" cy="1865325"/>
              </a:xfrm>
              <a:custGeom>
                <a:avLst/>
                <a:gdLst/>
                <a:ahLst/>
                <a:cxnLst/>
                <a:rect l="l" t="t" r="r" b="b"/>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3" name="Google Shape;2383;p142"/>
              <p:cNvSpPr/>
              <p:nvPr/>
            </p:nvSpPr>
            <p:spPr>
              <a:xfrm>
                <a:off x="1563675" y="2786050"/>
                <a:ext cx="2794000" cy="2500325"/>
              </a:xfrm>
              <a:custGeom>
                <a:avLst/>
                <a:gdLst/>
                <a:ahLst/>
                <a:cxnLst/>
                <a:rect l="l" t="t" r="r" b="b"/>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4" name="Google Shape;2384;p142"/>
              <p:cNvSpPr/>
              <p:nvPr/>
            </p:nvSpPr>
            <p:spPr>
              <a:xfrm>
                <a:off x="1650975" y="854550"/>
                <a:ext cx="2293950" cy="1971225"/>
              </a:xfrm>
              <a:custGeom>
                <a:avLst/>
                <a:gdLst/>
                <a:ahLst/>
                <a:cxnLst/>
                <a:rect l="l" t="t" r="r" b="b"/>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2385" name="Google Shape;2385;p142"/>
            <p:cNvGrpSpPr/>
            <p:nvPr/>
          </p:nvGrpSpPr>
          <p:grpSpPr>
            <a:xfrm>
              <a:off x="3682071" y="3027689"/>
              <a:ext cx="244873" cy="298610"/>
              <a:chOff x="1563675" y="233750"/>
              <a:chExt cx="4143375" cy="5052625"/>
            </a:xfrm>
          </p:grpSpPr>
          <p:sp>
            <p:nvSpPr>
              <p:cNvPr id="2386" name="Google Shape;2386;p142"/>
              <p:cNvSpPr/>
              <p:nvPr/>
            </p:nvSpPr>
            <p:spPr>
              <a:xfrm>
                <a:off x="2960675" y="2214550"/>
                <a:ext cx="2698750" cy="2405075"/>
              </a:xfrm>
              <a:custGeom>
                <a:avLst/>
                <a:gdLst/>
                <a:ahLst/>
                <a:cxnLst/>
                <a:rect l="l" t="t" r="r" b="b"/>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7" name="Google Shape;2387;p142"/>
              <p:cNvSpPr/>
              <p:nvPr/>
            </p:nvSpPr>
            <p:spPr>
              <a:xfrm>
                <a:off x="3373425" y="285750"/>
                <a:ext cx="1865325" cy="1865325"/>
              </a:xfrm>
              <a:custGeom>
                <a:avLst/>
                <a:gdLst/>
                <a:ahLst/>
                <a:cxnLst/>
                <a:rect l="l" t="t" r="r" b="b"/>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8" name="Google Shape;2388;p142"/>
              <p:cNvSpPr/>
              <p:nvPr/>
            </p:nvSpPr>
            <p:spPr>
              <a:xfrm>
                <a:off x="2913050" y="2159000"/>
                <a:ext cx="2794000" cy="2508250"/>
              </a:xfrm>
              <a:custGeom>
                <a:avLst/>
                <a:gdLst/>
                <a:ahLst/>
                <a:cxnLst/>
                <a:rect l="l" t="t" r="r" b="b"/>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9" name="Google Shape;2389;p142"/>
              <p:cNvSpPr/>
              <p:nvPr/>
            </p:nvSpPr>
            <p:spPr>
              <a:xfrm>
                <a:off x="2992425" y="233750"/>
                <a:ext cx="2301875" cy="1972875"/>
              </a:xfrm>
              <a:custGeom>
                <a:avLst/>
                <a:gdLst/>
                <a:ahLst/>
                <a:cxnLst/>
                <a:rect l="l" t="t" r="r" b="b"/>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90" name="Google Shape;2390;p142"/>
              <p:cNvSpPr/>
              <p:nvPr/>
            </p:nvSpPr>
            <p:spPr>
              <a:xfrm>
                <a:off x="2682850" y="2524125"/>
                <a:ext cx="1119200" cy="706450"/>
              </a:xfrm>
              <a:custGeom>
                <a:avLst/>
                <a:gdLst/>
                <a:ahLst/>
                <a:cxnLst/>
                <a:rect l="l" t="t" r="r" b="b"/>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91" name="Google Shape;2391;p142"/>
              <p:cNvSpPr/>
              <p:nvPr/>
            </p:nvSpPr>
            <p:spPr>
              <a:xfrm>
                <a:off x="1611300" y="2833675"/>
                <a:ext cx="2698750" cy="2405075"/>
              </a:xfrm>
              <a:custGeom>
                <a:avLst/>
                <a:gdLst/>
                <a:ahLst/>
                <a:cxnLst/>
                <a:rect l="l" t="t" r="r" b="b"/>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92" name="Google Shape;2392;p142"/>
              <p:cNvSpPr/>
              <p:nvPr/>
            </p:nvSpPr>
            <p:spPr>
              <a:xfrm>
                <a:off x="2031975" y="912800"/>
                <a:ext cx="1865325" cy="1865325"/>
              </a:xfrm>
              <a:custGeom>
                <a:avLst/>
                <a:gdLst/>
                <a:ahLst/>
                <a:cxnLst/>
                <a:rect l="l" t="t" r="r" b="b"/>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93" name="Google Shape;2393;p142"/>
              <p:cNvSpPr/>
              <p:nvPr/>
            </p:nvSpPr>
            <p:spPr>
              <a:xfrm>
                <a:off x="1563675" y="2786050"/>
                <a:ext cx="2794000" cy="2500325"/>
              </a:xfrm>
              <a:custGeom>
                <a:avLst/>
                <a:gdLst/>
                <a:ahLst/>
                <a:cxnLst/>
                <a:rect l="l" t="t" r="r" b="b"/>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94" name="Google Shape;2394;p142"/>
              <p:cNvSpPr/>
              <p:nvPr/>
            </p:nvSpPr>
            <p:spPr>
              <a:xfrm>
                <a:off x="1650975" y="854550"/>
                <a:ext cx="2293950" cy="1971225"/>
              </a:xfrm>
              <a:custGeom>
                <a:avLst/>
                <a:gdLst/>
                <a:ahLst/>
                <a:cxnLst/>
                <a:rect l="l" t="t" r="r" b="b"/>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sp>
        <p:nvSpPr>
          <p:cNvPr id="2395" name="Google Shape;2395;p142"/>
          <p:cNvSpPr/>
          <p:nvPr/>
        </p:nvSpPr>
        <p:spPr>
          <a:xfrm>
            <a:off x="6897400" y="2568153"/>
            <a:ext cx="496200" cy="237000"/>
          </a:xfrm>
          <a:prstGeom prst="roundRect">
            <a:avLst>
              <a:gd name="adj" fmla="val 16666"/>
            </a:avLst>
          </a:prstGeom>
          <a:solidFill>
            <a:srgbClr val="78909C"/>
          </a:solidFill>
          <a:ln w="9525" cap="rnd"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000">
                <a:solidFill>
                  <a:srgbClr val="FFFFFF"/>
                </a:solidFill>
                <a:latin typeface="Proxima Nova"/>
                <a:ea typeface="Proxima Nova"/>
                <a:cs typeface="Proxima Nova"/>
                <a:sym typeface="Proxima Nova"/>
              </a:rPr>
              <a:t>Data</a:t>
            </a:r>
            <a:endParaRPr sz="1000" i="0" u="none" strike="noStrike" cap="none">
              <a:solidFill>
                <a:srgbClr val="FFFFFF"/>
              </a:solidFill>
              <a:latin typeface="Proxima Nova"/>
              <a:ea typeface="Proxima Nova"/>
              <a:cs typeface="Proxima Nova"/>
              <a:sym typeface="Proxima Nova"/>
            </a:endParaRPr>
          </a:p>
        </p:txBody>
      </p:sp>
      <p:grpSp>
        <p:nvGrpSpPr>
          <p:cNvPr id="2396" name="Google Shape;2396;p142"/>
          <p:cNvGrpSpPr/>
          <p:nvPr/>
        </p:nvGrpSpPr>
        <p:grpSpPr>
          <a:xfrm>
            <a:off x="5035519" y="2748653"/>
            <a:ext cx="1117500" cy="632412"/>
            <a:chOff x="5340325" y="2757175"/>
            <a:chExt cx="1117500" cy="632413"/>
          </a:xfrm>
        </p:grpSpPr>
        <p:sp>
          <p:nvSpPr>
            <p:cNvPr id="2397" name="Google Shape;2397;p142"/>
            <p:cNvSpPr/>
            <p:nvPr/>
          </p:nvSpPr>
          <p:spPr>
            <a:xfrm>
              <a:off x="5340325" y="2782688"/>
              <a:ext cx="1117500" cy="606900"/>
            </a:xfrm>
            <a:prstGeom prst="roundRect">
              <a:avLst>
                <a:gd name="adj" fmla="val 1573"/>
              </a:avLst>
            </a:prstGeom>
            <a:solidFill>
              <a:srgbClr val="FFFFFF"/>
            </a:solidFill>
            <a:ln w="9525"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i="0" u="none" strike="noStrike" cap="none">
                <a:solidFill>
                  <a:srgbClr val="0B223F"/>
                </a:solidFill>
                <a:latin typeface="Proxima Nova"/>
                <a:ea typeface="Proxima Nova"/>
                <a:cs typeface="Proxima Nova"/>
                <a:sym typeface="Proxima Nova"/>
              </a:endParaRPr>
            </a:p>
          </p:txBody>
        </p:sp>
        <p:sp>
          <p:nvSpPr>
            <p:cNvPr id="2398" name="Google Shape;2398;p142"/>
            <p:cNvSpPr txBox="1"/>
            <p:nvPr/>
          </p:nvSpPr>
          <p:spPr>
            <a:xfrm>
              <a:off x="5340325" y="2757175"/>
              <a:ext cx="11175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UAT</a:t>
              </a:r>
              <a:endParaRPr sz="1000">
                <a:solidFill>
                  <a:srgbClr val="00253E"/>
                </a:solidFill>
                <a:latin typeface="Proxima Nova"/>
                <a:ea typeface="Proxima Nova"/>
                <a:cs typeface="Proxima Nova"/>
                <a:sym typeface="Proxima Nova"/>
              </a:endParaRPr>
            </a:p>
          </p:txBody>
        </p:sp>
        <p:grpSp>
          <p:nvGrpSpPr>
            <p:cNvPr id="2399" name="Google Shape;2399;p142"/>
            <p:cNvGrpSpPr/>
            <p:nvPr/>
          </p:nvGrpSpPr>
          <p:grpSpPr>
            <a:xfrm>
              <a:off x="5612321" y="3027689"/>
              <a:ext cx="244873" cy="298610"/>
              <a:chOff x="1563675" y="233750"/>
              <a:chExt cx="4143375" cy="5052625"/>
            </a:xfrm>
          </p:grpSpPr>
          <p:sp>
            <p:nvSpPr>
              <p:cNvPr id="2400" name="Google Shape;2400;p142"/>
              <p:cNvSpPr/>
              <p:nvPr/>
            </p:nvSpPr>
            <p:spPr>
              <a:xfrm>
                <a:off x="2960675" y="2214550"/>
                <a:ext cx="2698750" cy="2405075"/>
              </a:xfrm>
              <a:custGeom>
                <a:avLst/>
                <a:gdLst/>
                <a:ahLst/>
                <a:cxnLst/>
                <a:rect l="l" t="t" r="r" b="b"/>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1" name="Google Shape;2401;p142"/>
              <p:cNvSpPr/>
              <p:nvPr/>
            </p:nvSpPr>
            <p:spPr>
              <a:xfrm>
                <a:off x="3373425" y="285750"/>
                <a:ext cx="1865325" cy="1865325"/>
              </a:xfrm>
              <a:custGeom>
                <a:avLst/>
                <a:gdLst/>
                <a:ahLst/>
                <a:cxnLst/>
                <a:rect l="l" t="t" r="r" b="b"/>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2" name="Google Shape;2402;p142"/>
              <p:cNvSpPr/>
              <p:nvPr/>
            </p:nvSpPr>
            <p:spPr>
              <a:xfrm>
                <a:off x="2913050" y="2159000"/>
                <a:ext cx="2794000" cy="2508250"/>
              </a:xfrm>
              <a:custGeom>
                <a:avLst/>
                <a:gdLst/>
                <a:ahLst/>
                <a:cxnLst/>
                <a:rect l="l" t="t" r="r" b="b"/>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3" name="Google Shape;2403;p142"/>
              <p:cNvSpPr/>
              <p:nvPr/>
            </p:nvSpPr>
            <p:spPr>
              <a:xfrm>
                <a:off x="2992425" y="233750"/>
                <a:ext cx="2301875" cy="1972875"/>
              </a:xfrm>
              <a:custGeom>
                <a:avLst/>
                <a:gdLst/>
                <a:ahLst/>
                <a:cxnLst/>
                <a:rect l="l" t="t" r="r" b="b"/>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4" name="Google Shape;2404;p142"/>
              <p:cNvSpPr/>
              <p:nvPr/>
            </p:nvSpPr>
            <p:spPr>
              <a:xfrm>
                <a:off x="2682850" y="2524125"/>
                <a:ext cx="1119200" cy="706450"/>
              </a:xfrm>
              <a:custGeom>
                <a:avLst/>
                <a:gdLst/>
                <a:ahLst/>
                <a:cxnLst/>
                <a:rect l="l" t="t" r="r" b="b"/>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5" name="Google Shape;2405;p142"/>
              <p:cNvSpPr/>
              <p:nvPr/>
            </p:nvSpPr>
            <p:spPr>
              <a:xfrm>
                <a:off x="1611300" y="2833675"/>
                <a:ext cx="2698750" cy="2405075"/>
              </a:xfrm>
              <a:custGeom>
                <a:avLst/>
                <a:gdLst/>
                <a:ahLst/>
                <a:cxnLst/>
                <a:rect l="l" t="t" r="r" b="b"/>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6" name="Google Shape;2406;p142"/>
              <p:cNvSpPr/>
              <p:nvPr/>
            </p:nvSpPr>
            <p:spPr>
              <a:xfrm>
                <a:off x="2031975" y="912800"/>
                <a:ext cx="1865325" cy="1865325"/>
              </a:xfrm>
              <a:custGeom>
                <a:avLst/>
                <a:gdLst/>
                <a:ahLst/>
                <a:cxnLst/>
                <a:rect l="l" t="t" r="r" b="b"/>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7" name="Google Shape;2407;p142"/>
              <p:cNvSpPr/>
              <p:nvPr/>
            </p:nvSpPr>
            <p:spPr>
              <a:xfrm>
                <a:off x="1563675" y="2786050"/>
                <a:ext cx="2794000" cy="2500325"/>
              </a:xfrm>
              <a:custGeom>
                <a:avLst/>
                <a:gdLst/>
                <a:ahLst/>
                <a:cxnLst/>
                <a:rect l="l" t="t" r="r" b="b"/>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08" name="Google Shape;2408;p142"/>
              <p:cNvSpPr/>
              <p:nvPr/>
            </p:nvSpPr>
            <p:spPr>
              <a:xfrm>
                <a:off x="1650975" y="854550"/>
                <a:ext cx="2293950" cy="1971225"/>
              </a:xfrm>
              <a:custGeom>
                <a:avLst/>
                <a:gdLst/>
                <a:ahLst/>
                <a:cxnLst/>
                <a:rect l="l" t="t" r="r" b="b"/>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2409" name="Google Shape;2409;p142"/>
            <p:cNvGrpSpPr/>
            <p:nvPr/>
          </p:nvGrpSpPr>
          <p:grpSpPr>
            <a:xfrm>
              <a:off x="5940946" y="3027689"/>
              <a:ext cx="244873" cy="298610"/>
              <a:chOff x="1563675" y="233750"/>
              <a:chExt cx="4143375" cy="5052625"/>
            </a:xfrm>
          </p:grpSpPr>
          <p:sp>
            <p:nvSpPr>
              <p:cNvPr id="2410" name="Google Shape;2410;p142"/>
              <p:cNvSpPr/>
              <p:nvPr/>
            </p:nvSpPr>
            <p:spPr>
              <a:xfrm>
                <a:off x="2960675" y="2214550"/>
                <a:ext cx="2698750" cy="2405075"/>
              </a:xfrm>
              <a:custGeom>
                <a:avLst/>
                <a:gdLst/>
                <a:ahLst/>
                <a:cxnLst/>
                <a:rect l="l" t="t" r="r" b="b"/>
                <a:pathLst>
                  <a:path w="107950" h="96203" extrusionOk="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1" name="Google Shape;2411;p142"/>
              <p:cNvSpPr/>
              <p:nvPr/>
            </p:nvSpPr>
            <p:spPr>
              <a:xfrm>
                <a:off x="3373425" y="285750"/>
                <a:ext cx="1865325" cy="1865325"/>
              </a:xfrm>
              <a:custGeom>
                <a:avLst/>
                <a:gdLst/>
                <a:ahLst/>
                <a:cxnLst/>
                <a:rect l="l" t="t" r="r" b="b"/>
                <a:pathLst>
                  <a:path w="74613" h="74613" extrusionOk="0">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2" name="Google Shape;2412;p142"/>
              <p:cNvSpPr/>
              <p:nvPr/>
            </p:nvSpPr>
            <p:spPr>
              <a:xfrm>
                <a:off x="2913050" y="2159000"/>
                <a:ext cx="2794000" cy="2508250"/>
              </a:xfrm>
              <a:custGeom>
                <a:avLst/>
                <a:gdLst/>
                <a:ahLst/>
                <a:cxnLst/>
                <a:rect l="l" t="t" r="r" b="b"/>
                <a:pathLst>
                  <a:path w="111760" h="100330" extrusionOk="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3" name="Google Shape;2413;p142"/>
              <p:cNvSpPr/>
              <p:nvPr/>
            </p:nvSpPr>
            <p:spPr>
              <a:xfrm>
                <a:off x="2992425" y="233750"/>
                <a:ext cx="2301875" cy="1972875"/>
              </a:xfrm>
              <a:custGeom>
                <a:avLst/>
                <a:gdLst/>
                <a:ahLst/>
                <a:cxnLst/>
                <a:rect l="l" t="t" r="r" b="b"/>
                <a:pathLst>
                  <a:path w="92075" h="78915" extrusionOk="0">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4" name="Google Shape;2414;p142"/>
              <p:cNvSpPr/>
              <p:nvPr/>
            </p:nvSpPr>
            <p:spPr>
              <a:xfrm>
                <a:off x="2682850" y="2524125"/>
                <a:ext cx="1119200" cy="706450"/>
              </a:xfrm>
              <a:custGeom>
                <a:avLst/>
                <a:gdLst/>
                <a:ahLst/>
                <a:cxnLst/>
                <a:rect l="l" t="t" r="r" b="b"/>
                <a:pathLst>
                  <a:path w="44768" h="28258" extrusionOk="0">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5" name="Google Shape;2415;p142"/>
              <p:cNvSpPr/>
              <p:nvPr/>
            </p:nvSpPr>
            <p:spPr>
              <a:xfrm>
                <a:off x="1611300" y="2833675"/>
                <a:ext cx="2698750" cy="2405075"/>
              </a:xfrm>
              <a:custGeom>
                <a:avLst/>
                <a:gdLst/>
                <a:ahLst/>
                <a:cxnLst/>
                <a:rect l="l" t="t" r="r" b="b"/>
                <a:pathLst>
                  <a:path w="107950" h="96203" extrusionOk="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6" name="Google Shape;2416;p142"/>
              <p:cNvSpPr/>
              <p:nvPr/>
            </p:nvSpPr>
            <p:spPr>
              <a:xfrm>
                <a:off x="2031975" y="912800"/>
                <a:ext cx="1865325" cy="1865325"/>
              </a:xfrm>
              <a:custGeom>
                <a:avLst/>
                <a:gdLst/>
                <a:ahLst/>
                <a:cxnLst/>
                <a:rect l="l" t="t" r="r" b="b"/>
                <a:pathLst>
                  <a:path w="74613" h="74613" extrusionOk="0">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7" name="Google Shape;2417;p142"/>
              <p:cNvSpPr/>
              <p:nvPr/>
            </p:nvSpPr>
            <p:spPr>
              <a:xfrm>
                <a:off x="1563675" y="2786050"/>
                <a:ext cx="2794000" cy="2500325"/>
              </a:xfrm>
              <a:custGeom>
                <a:avLst/>
                <a:gdLst/>
                <a:ahLst/>
                <a:cxnLst/>
                <a:rect l="l" t="t" r="r" b="b"/>
                <a:pathLst>
                  <a:path w="111760" h="100013" extrusionOk="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418" name="Google Shape;2418;p142"/>
              <p:cNvSpPr/>
              <p:nvPr/>
            </p:nvSpPr>
            <p:spPr>
              <a:xfrm>
                <a:off x="1650975" y="854550"/>
                <a:ext cx="2293950" cy="1971225"/>
              </a:xfrm>
              <a:custGeom>
                <a:avLst/>
                <a:gdLst/>
                <a:ahLst/>
                <a:cxnLst/>
                <a:rect l="l" t="t" r="r" b="b"/>
                <a:pathLst>
                  <a:path w="91758" h="78849" extrusionOk="0">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sp>
        <p:nvSpPr>
          <p:cNvPr id="2419" name="Google Shape;2419;p142"/>
          <p:cNvSpPr/>
          <p:nvPr/>
        </p:nvSpPr>
        <p:spPr>
          <a:xfrm>
            <a:off x="6276088" y="2774165"/>
            <a:ext cx="1117500" cy="606900"/>
          </a:xfrm>
          <a:prstGeom prst="roundRect">
            <a:avLst>
              <a:gd name="adj" fmla="val 1573"/>
            </a:avLst>
          </a:prstGeom>
          <a:solidFill>
            <a:srgbClr val="FFFFFF"/>
          </a:solidFill>
          <a:ln w="9525" cap="rnd" cmpd="sng">
            <a:solidFill>
              <a:srgbClr val="8AD0C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2420" name="Google Shape;2420;p142"/>
          <p:cNvSpPr txBox="1"/>
          <p:nvPr/>
        </p:nvSpPr>
        <p:spPr>
          <a:xfrm>
            <a:off x="6276088" y="2748653"/>
            <a:ext cx="1117500" cy="3270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Production</a:t>
            </a:r>
            <a:endParaRPr sz="1000">
              <a:solidFill>
                <a:srgbClr val="00253E"/>
              </a:solidFill>
              <a:latin typeface="Proxima Nova"/>
              <a:ea typeface="Proxima Nova"/>
              <a:cs typeface="Proxima Nova"/>
              <a:sym typeface="Proxima Nova"/>
            </a:endParaRPr>
          </a:p>
        </p:txBody>
      </p:sp>
      <p:cxnSp>
        <p:nvCxnSpPr>
          <p:cNvPr id="2421" name="Google Shape;2421;p142"/>
          <p:cNvCxnSpPr/>
          <p:nvPr/>
        </p:nvCxnSpPr>
        <p:spPr>
          <a:xfrm>
            <a:off x="4660931" y="1330727"/>
            <a:ext cx="0" cy="378000"/>
          </a:xfrm>
          <a:prstGeom prst="straightConnector1">
            <a:avLst/>
          </a:prstGeom>
          <a:noFill/>
          <a:ln w="9525" cap="flat" cmpd="sng">
            <a:solidFill>
              <a:srgbClr val="00253E"/>
            </a:solidFill>
            <a:prstDash val="solid"/>
            <a:round/>
            <a:headEnd type="none" w="med" len="med"/>
            <a:tailEnd type="triangle" w="med" len="med"/>
          </a:ln>
        </p:spPr>
      </p:cxnSp>
      <p:cxnSp>
        <p:nvCxnSpPr>
          <p:cNvPr id="2422" name="Google Shape;2422;p142"/>
          <p:cNvCxnSpPr/>
          <p:nvPr/>
        </p:nvCxnSpPr>
        <p:spPr>
          <a:xfrm>
            <a:off x="2749239" y="2496789"/>
            <a:ext cx="476400" cy="0"/>
          </a:xfrm>
          <a:prstGeom prst="straightConnector1">
            <a:avLst/>
          </a:prstGeom>
          <a:noFill/>
          <a:ln w="9525" cap="flat" cmpd="sng">
            <a:solidFill>
              <a:srgbClr val="00253E"/>
            </a:solidFill>
            <a:prstDash val="solid"/>
            <a:round/>
            <a:headEnd type="none" w="med" len="med"/>
            <a:tailEnd type="triangle" w="med" len="med"/>
          </a:ln>
        </p:spPr>
      </p:cxnSp>
      <p:cxnSp>
        <p:nvCxnSpPr>
          <p:cNvPr id="2423" name="Google Shape;2423;p142"/>
          <p:cNvCxnSpPr/>
          <p:nvPr/>
        </p:nvCxnSpPr>
        <p:spPr>
          <a:xfrm rot="10800000">
            <a:off x="6857400" y="3428865"/>
            <a:ext cx="0" cy="301800"/>
          </a:xfrm>
          <a:prstGeom prst="straightConnector1">
            <a:avLst/>
          </a:prstGeom>
          <a:noFill/>
          <a:ln w="9525" cap="flat" cmpd="sng">
            <a:solidFill>
              <a:srgbClr val="00253E"/>
            </a:solidFill>
            <a:prstDash val="solid"/>
            <a:round/>
            <a:headEnd type="none" w="med" len="med"/>
            <a:tailEnd type="triangle" w="med" len="med"/>
          </a:ln>
        </p:spPr>
      </p:cxnSp>
      <p:sp>
        <p:nvSpPr>
          <p:cNvPr id="2424" name="Google Shape;2424;p1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Multi-tenancy</a:t>
            </a:r>
            <a:endParaRPr/>
          </a:p>
        </p:txBody>
      </p:sp>
      <p:sp>
        <p:nvSpPr>
          <p:cNvPr id="2425" name="Google Shape;2425;p142"/>
          <p:cNvSpPr/>
          <p:nvPr/>
        </p:nvSpPr>
        <p:spPr>
          <a:xfrm>
            <a:off x="1358514" y="3993632"/>
            <a:ext cx="985200" cy="662100"/>
          </a:xfrm>
          <a:prstGeom prst="roundRect">
            <a:avLst>
              <a:gd name="adj" fmla="val 1719"/>
            </a:avLst>
          </a:prstGeom>
          <a:solidFill>
            <a:srgbClr val="FFFFFF">
              <a:alpha val="56540"/>
            </a:srgbClr>
          </a:solidFill>
          <a:ln>
            <a:noFill/>
          </a:ln>
        </p:spPr>
        <p:txBody>
          <a:bodyPr spcFirstLastPara="1" wrap="square" lIns="0" tIns="0" rIns="0" bIns="9125" anchor="ctr" anchorCtr="0">
            <a:noAutofit/>
          </a:bodyPr>
          <a:lstStyle/>
          <a:p>
            <a:pPr marL="0" marR="0" lvl="0" indent="0" algn="ctr" rtl="0">
              <a:spcBef>
                <a:spcPts val="0"/>
              </a:spcBef>
              <a:spcAft>
                <a:spcPts val="0"/>
              </a:spcAft>
              <a:buNone/>
            </a:pPr>
            <a:endParaRPr sz="1200" i="0" u="none" strike="noStrike" cap="none">
              <a:solidFill>
                <a:srgbClr val="FFFFFF"/>
              </a:solidFill>
              <a:latin typeface="Proxima Nova"/>
              <a:ea typeface="Proxima Nova"/>
              <a:cs typeface="Proxima Nova"/>
              <a:sym typeface="Proxima Nova"/>
            </a:endParaRPr>
          </a:p>
        </p:txBody>
      </p:sp>
      <p:sp>
        <p:nvSpPr>
          <p:cNvPr id="2426" name="Google Shape;2426;p142"/>
          <p:cNvSpPr/>
          <p:nvPr/>
        </p:nvSpPr>
        <p:spPr>
          <a:xfrm>
            <a:off x="6734959" y="3023850"/>
            <a:ext cx="292196" cy="298047"/>
          </a:xfrm>
          <a:custGeom>
            <a:avLst/>
            <a:gdLst/>
            <a:ahLst/>
            <a:cxnLst/>
            <a:rect l="l" t="t" r="r" b="b"/>
            <a:pathLst>
              <a:path w="188818" h="192599" extrusionOk="0">
                <a:moveTo>
                  <a:pt x="47810" y="1"/>
                </a:moveTo>
                <a:cubicBezTo>
                  <a:pt x="40581" y="1"/>
                  <a:pt x="33283" y="1841"/>
                  <a:pt x="26657" y="5585"/>
                </a:cubicBezTo>
                <a:lnTo>
                  <a:pt x="21474" y="8177"/>
                </a:lnTo>
                <a:lnTo>
                  <a:pt x="49241" y="26318"/>
                </a:lnTo>
                <a:cubicBezTo>
                  <a:pt x="51833" y="27799"/>
                  <a:pt x="52573" y="31502"/>
                  <a:pt x="50722" y="34093"/>
                </a:cubicBezTo>
                <a:lnTo>
                  <a:pt x="39986" y="50383"/>
                </a:lnTo>
                <a:cubicBezTo>
                  <a:pt x="39245" y="51494"/>
                  <a:pt x="38134" y="52605"/>
                  <a:pt x="36654" y="52605"/>
                </a:cubicBezTo>
                <a:cubicBezTo>
                  <a:pt x="36257" y="52704"/>
                  <a:pt x="35860" y="52750"/>
                  <a:pt x="35463" y="52750"/>
                </a:cubicBezTo>
                <a:cubicBezTo>
                  <a:pt x="34379" y="52750"/>
                  <a:pt x="33295" y="52406"/>
                  <a:pt x="32211" y="51864"/>
                </a:cubicBezTo>
                <a:lnTo>
                  <a:pt x="3703" y="33353"/>
                </a:lnTo>
                <a:lnTo>
                  <a:pt x="2592" y="38166"/>
                </a:lnTo>
                <a:cubicBezTo>
                  <a:pt x="1" y="50753"/>
                  <a:pt x="3703" y="63712"/>
                  <a:pt x="12218" y="73337"/>
                </a:cubicBezTo>
                <a:cubicBezTo>
                  <a:pt x="20111" y="81994"/>
                  <a:pt x="31156" y="86624"/>
                  <a:pt x="42463" y="86624"/>
                </a:cubicBezTo>
                <a:cubicBezTo>
                  <a:pt x="47597" y="86624"/>
                  <a:pt x="52785" y="85669"/>
                  <a:pt x="57757" y="83704"/>
                </a:cubicBezTo>
                <a:cubicBezTo>
                  <a:pt x="58127" y="84074"/>
                  <a:pt x="58497" y="84444"/>
                  <a:pt x="58867" y="84815"/>
                </a:cubicBezTo>
                <a:cubicBezTo>
                  <a:pt x="62570" y="88517"/>
                  <a:pt x="145131" y="182555"/>
                  <a:pt x="150684" y="188109"/>
                </a:cubicBezTo>
                <a:cubicBezTo>
                  <a:pt x="154071" y="190818"/>
                  <a:pt x="158388" y="192598"/>
                  <a:pt x="163067" y="192598"/>
                </a:cubicBezTo>
                <a:cubicBezTo>
                  <a:pt x="163503" y="192598"/>
                  <a:pt x="163941" y="192583"/>
                  <a:pt x="164383" y="192551"/>
                </a:cubicBezTo>
                <a:cubicBezTo>
                  <a:pt x="169566" y="192551"/>
                  <a:pt x="175119" y="190700"/>
                  <a:pt x="179192" y="187368"/>
                </a:cubicBezTo>
                <a:cubicBezTo>
                  <a:pt x="188077" y="179223"/>
                  <a:pt x="188818" y="165154"/>
                  <a:pt x="180673" y="156269"/>
                </a:cubicBezTo>
                <a:lnTo>
                  <a:pt x="180673" y="156269"/>
                </a:lnTo>
                <a:lnTo>
                  <a:pt x="180673" y="156639"/>
                </a:lnTo>
                <a:cubicBezTo>
                  <a:pt x="179932" y="155899"/>
                  <a:pt x="107367" y="83334"/>
                  <a:pt x="85154" y="61490"/>
                </a:cubicBezTo>
                <a:cubicBezTo>
                  <a:pt x="84783" y="60750"/>
                  <a:pt x="84413" y="60379"/>
                  <a:pt x="84413" y="60009"/>
                </a:cubicBezTo>
                <a:cubicBezTo>
                  <a:pt x="92188" y="44830"/>
                  <a:pt x="89967" y="25948"/>
                  <a:pt x="78489" y="13360"/>
                </a:cubicBezTo>
                <a:cubicBezTo>
                  <a:pt x="70346" y="4538"/>
                  <a:pt x="59163" y="1"/>
                  <a:pt x="47810" y="1"/>
                </a:cubicBezTo>
                <a:close/>
              </a:path>
            </a:pathLst>
          </a:custGeom>
          <a:solidFill>
            <a:srgbClr val="0C2E4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145"/>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a:p>
        </p:txBody>
      </p:sp>
      <p:sp>
        <p:nvSpPr>
          <p:cNvPr id="2470" name="Google Shape;2470;p145"/>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1" name="Google Shape;2471;p145"/>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2" name="Google Shape;2472;p145"/>
          <p:cNvSpPr txBox="1"/>
          <p:nvPr/>
        </p:nvSpPr>
        <p:spPr>
          <a:xfrm>
            <a:off x="3291963" y="2814025"/>
            <a:ext cx="2562000" cy="1168200"/>
          </a:xfrm>
          <a:prstGeom prst="rect">
            <a:avLst/>
          </a:prstGeom>
          <a:noFill/>
          <a:ln>
            <a:noFill/>
          </a:ln>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ARCHIVE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ROUTE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eriod"/>
            </a:pPr>
            <a:r>
              <a:rPr lang="en" sz="1200" b="1">
                <a:solidFill>
                  <a:schemeClr val="dk1"/>
                </a:solidFill>
                <a:latin typeface="Proxima Nova"/>
                <a:ea typeface="Proxima Nova"/>
                <a:cs typeface="Proxima Nova"/>
                <a:sym typeface="Proxima Nova"/>
              </a:rPr>
              <a:t>DELETE V1</a:t>
            </a:r>
            <a:endParaRPr sz="1600" b="1">
              <a:solidFill>
                <a:schemeClr val="dk1"/>
              </a:solidFill>
              <a:latin typeface="Proxima Nova"/>
              <a:ea typeface="Proxima Nova"/>
              <a:cs typeface="Proxima Nova"/>
              <a:sym typeface="Proxima Nova"/>
            </a:endParaRPr>
          </a:p>
          <a:p>
            <a:pPr marL="0" lvl="0" indent="0" rtl="0">
              <a:lnSpc>
                <a:spcPct val="115000"/>
              </a:lnSpc>
              <a:spcBef>
                <a:spcPts val="1000"/>
              </a:spcBef>
              <a:spcAft>
                <a:spcPts val="0"/>
              </a:spcAft>
              <a:buNone/>
            </a:pPr>
            <a:endParaRPr sz="1100">
              <a:solidFill>
                <a:schemeClr val="dk1"/>
              </a:solidFill>
              <a:latin typeface="Proxima Nova"/>
              <a:ea typeface="Proxima Nova"/>
              <a:cs typeface="Proxima Nova"/>
              <a:sym typeface="Proxima Nova"/>
            </a:endParaRPr>
          </a:p>
        </p:txBody>
      </p:sp>
      <p:sp>
        <p:nvSpPr>
          <p:cNvPr id="2473" name="Google Shape;2473;p145"/>
          <p:cNvSpPr txBox="1"/>
          <p:nvPr/>
        </p:nvSpPr>
        <p:spPr>
          <a:xfrm>
            <a:off x="6205338" y="2814025"/>
            <a:ext cx="2562000" cy="1168200"/>
          </a:xfrm>
          <a:prstGeom prst="rect">
            <a:avLst/>
          </a:prstGeom>
          <a:noFill/>
          <a:ln>
            <a:noFill/>
          </a:ln>
        </p:spPr>
        <p:txBody>
          <a:bodyPr spcFirstLastPara="1" wrap="square" lIns="91425" tIns="91425" rIns="91425" bIns="91425" anchor="t" anchorCtr="0">
            <a:noAutofit/>
          </a:bodyPr>
          <a:lstStyle/>
          <a:p>
            <a:pPr marL="457200" lvl="0" indent="-304800" rtl="0">
              <a:lnSpc>
                <a:spcPct val="115000"/>
              </a:lnSpc>
              <a:spcBef>
                <a:spcPts val="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DEPLOY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UAT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{ROLLOUT} SCALE V2 | {ROLLBACK} DEBUG V2</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URL UN-ROUTE V1</a:t>
            </a:r>
            <a:endParaRPr sz="1200" b="1">
              <a:solidFill>
                <a:schemeClr val="dk1"/>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dk1"/>
              </a:buClr>
              <a:buSzPts val="1200"/>
              <a:buFont typeface="Proxima Nova"/>
              <a:buAutoNum type="arabicPlain"/>
            </a:pPr>
            <a:r>
              <a:rPr lang="en" sz="1200" b="1">
                <a:solidFill>
                  <a:schemeClr val="dk1"/>
                </a:solidFill>
                <a:latin typeface="Proxima Nova"/>
                <a:ea typeface="Proxima Nova"/>
                <a:cs typeface="Proxima Nova"/>
                <a:sym typeface="Proxima Nova"/>
              </a:rPr>
              <a:t>DELETE V1</a:t>
            </a:r>
            <a:endParaRPr sz="1200" b="1">
              <a:solidFill>
                <a:schemeClr val="dk1"/>
              </a:solidFill>
              <a:latin typeface="Proxima Nova"/>
              <a:ea typeface="Proxima Nova"/>
              <a:cs typeface="Proxima Nova"/>
              <a:sym typeface="Proxima Nova"/>
            </a:endParaRPr>
          </a:p>
          <a:p>
            <a:pPr marL="0" lvl="0" indent="0" rtl="0">
              <a:lnSpc>
                <a:spcPct val="115000"/>
              </a:lnSpc>
              <a:spcBef>
                <a:spcPts val="1000"/>
              </a:spcBef>
              <a:spcAft>
                <a:spcPts val="0"/>
              </a:spcAft>
              <a:buNone/>
            </a:pPr>
            <a:endParaRPr sz="1600" b="1">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Clr>
                <a:srgbClr val="000000"/>
              </a:buClr>
              <a:buSzPts val="1100"/>
              <a:buFont typeface="Arial"/>
              <a:buNone/>
            </a:pPr>
            <a:endParaRPr sz="800">
              <a:solidFill>
                <a:schemeClr val="dk1"/>
              </a:solidFill>
              <a:latin typeface="Proxima Nova"/>
              <a:ea typeface="Proxima Nova"/>
              <a:cs typeface="Proxima Nova"/>
              <a:sym typeface="Proxima Nova"/>
            </a:endParaRPr>
          </a:p>
          <a:p>
            <a:pPr marL="0" lvl="0" indent="0" rtl="0">
              <a:lnSpc>
                <a:spcPct val="115000"/>
              </a:lnSpc>
              <a:spcBef>
                <a:spcPts val="300"/>
              </a:spcBef>
              <a:spcAft>
                <a:spcPts val="300"/>
              </a:spcAft>
              <a:buNone/>
            </a:pPr>
            <a:endParaRPr sz="1100">
              <a:solidFill>
                <a:schemeClr val="dk1"/>
              </a:solidFill>
              <a:latin typeface="Proxima Nova"/>
              <a:ea typeface="Proxima Nova"/>
              <a:cs typeface="Proxima Nova"/>
              <a:sym typeface="Proxima Nova"/>
            </a:endParaRPr>
          </a:p>
        </p:txBody>
      </p:sp>
      <p:sp>
        <p:nvSpPr>
          <p:cNvPr id="2474" name="Google Shape;2474;p145"/>
          <p:cNvSpPr txBox="1"/>
          <p:nvPr/>
        </p:nvSpPr>
        <p:spPr>
          <a:xfrm>
            <a:off x="385738" y="3114625"/>
            <a:ext cx="2562000" cy="1168200"/>
          </a:xfrm>
          <a:prstGeom prst="rect">
            <a:avLst/>
          </a:prstGeom>
          <a:noFill/>
          <a:ln>
            <a:noFill/>
          </a:ln>
        </p:spPr>
        <p:txBody>
          <a:bodyPr spcFirstLastPara="1" wrap="square" lIns="91425" tIns="91425" rIns="91425" bIns="91425" anchor="t" anchorCtr="0">
            <a:noAutofit/>
          </a:bodyPr>
          <a:lstStyle/>
          <a:p>
            <a:pPr marL="457200" lvl="0" indent="-298450" rtl="0">
              <a:lnSpc>
                <a:spcPct val="115000"/>
              </a:lnSpc>
              <a:spcBef>
                <a:spcPts val="0"/>
              </a:spcBef>
              <a:spcAft>
                <a:spcPts val="0"/>
              </a:spcAft>
              <a:buClr>
                <a:schemeClr val="dk1"/>
              </a:buClr>
              <a:buSzPts val="1100"/>
              <a:buFont typeface="Proxima Nova"/>
              <a:buAutoNum type="arabicPeriod"/>
            </a:pPr>
            <a:r>
              <a:rPr lang="en" sz="1100" b="1">
                <a:solidFill>
                  <a:schemeClr val="dk1"/>
                </a:solidFill>
                <a:latin typeface="Proxima Nova"/>
                <a:ea typeface="Proxima Nova"/>
                <a:cs typeface="Proxima Nova"/>
                <a:sym typeface="Proxima Nova"/>
              </a:rPr>
              <a:t>DEPLOY A | DEPLOY B</a:t>
            </a:r>
            <a:endParaRPr sz="1100" b="1">
              <a:solidFill>
                <a:schemeClr val="dk1"/>
              </a:solidFill>
              <a:latin typeface="Proxima Nova"/>
              <a:ea typeface="Proxima Nova"/>
              <a:cs typeface="Proxima Nova"/>
              <a:sym typeface="Proxima Nova"/>
            </a:endParaRPr>
          </a:p>
          <a:p>
            <a:pPr marL="457200" lvl="0" indent="-298450" rtl="0">
              <a:lnSpc>
                <a:spcPct val="115000"/>
              </a:lnSpc>
              <a:spcBef>
                <a:spcPts val="1000"/>
              </a:spcBef>
              <a:spcAft>
                <a:spcPts val="0"/>
              </a:spcAft>
              <a:buClr>
                <a:schemeClr val="dk1"/>
              </a:buClr>
              <a:buSzPts val="1100"/>
              <a:buFont typeface="Proxima Nova"/>
              <a:buAutoNum type="arabicPeriod"/>
            </a:pPr>
            <a:r>
              <a:rPr lang="en" sz="1100" b="1">
                <a:solidFill>
                  <a:schemeClr val="dk1"/>
                </a:solidFill>
                <a:latin typeface="Proxima Nova"/>
                <a:ea typeface="Proxima Nova"/>
                <a:cs typeface="Proxima Nova"/>
                <a:sym typeface="Proxima Nova"/>
              </a:rPr>
              <a:t>URL ROUTE A | URL ROUTE B</a:t>
            </a:r>
            <a:endParaRPr sz="1100" b="1">
              <a:solidFill>
                <a:schemeClr val="dk1"/>
              </a:solidFill>
              <a:latin typeface="Proxima Nova"/>
              <a:ea typeface="Proxima Nova"/>
              <a:cs typeface="Proxima Nova"/>
              <a:sym typeface="Proxima Nova"/>
            </a:endParaRPr>
          </a:p>
          <a:p>
            <a:pPr marL="457200" lvl="0" indent="-298450" rtl="0">
              <a:lnSpc>
                <a:spcPct val="115000"/>
              </a:lnSpc>
              <a:spcBef>
                <a:spcPts val="1000"/>
              </a:spcBef>
              <a:spcAft>
                <a:spcPts val="0"/>
              </a:spcAft>
              <a:buClr>
                <a:schemeClr val="dk1"/>
              </a:buClr>
              <a:buSzPts val="1100"/>
              <a:buFont typeface="Proxima Nova"/>
              <a:buAutoNum type="arabicPeriod"/>
            </a:pPr>
            <a:r>
              <a:rPr lang="en" sz="1100" b="1">
                <a:solidFill>
                  <a:schemeClr val="dk1"/>
                </a:solidFill>
                <a:latin typeface="Proxima Nova"/>
                <a:ea typeface="Proxima Nova"/>
                <a:cs typeface="Proxima Nova"/>
                <a:sym typeface="Proxima Nova"/>
              </a:rPr>
              <a:t>ANALYZE METRICS</a:t>
            </a:r>
            <a:endParaRPr sz="1100" b="1">
              <a:solidFill>
                <a:schemeClr val="dk1"/>
              </a:solidFill>
              <a:latin typeface="Proxima Nova"/>
              <a:ea typeface="Proxima Nova"/>
              <a:cs typeface="Proxima Nova"/>
              <a:sym typeface="Proxima Nova"/>
            </a:endParaRPr>
          </a:p>
          <a:p>
            <a:pPr marL="0" lvl="0" indent="0" algn="ctr" rtl="0">
              <a:lnSpc>
                <a:spcPct val="115000"/>
              </a:lnSpc>
              <a:spcBef>
                <a:spcPts val="1000"/>
              </a:spcBef>
              <a:spcAft>
                <a:spcPts val="0"/>
              </a:spcAft>
              <a:buClr>
                <a:schemeClr val="folHlink"/>
              </a:buClr>
              <a:buSzPts val="1100"/>
              <a:buFont typeface="Arial"/>
              <a:buNone/>
            </a:pPr>
            <a:endParaRPr sz="1100" b="1">
              <a:solidFill>
                <a:schemeClr val="dk1"/>
              </a:solidFill>
              <a:latin typeface="Proxima Nova"/>
              <a:ea typeface="Proxima Nova"/>
              <a:cs typeface="Proxima Nova"/>
              <a:sym typeface="Proxima Nova"/>
            </a:endParaRPr>
          </a:p>
          <a:p>
            <a:pPr marL="0" lvl="0" indent="0" rtl="0">
              <a:lnSpc>
                <a:spcPct val="115000"/>
              </a:lnSpc>
              <a:spcBef>
                <a:spcPts val="800"/>
              </a:spcBef>
              <a:spcAft>
                <a:spcPts val="0"/>
              </a:spcAft>
              <a:buNone/>
            </a:pPr>
            <a:br>
              <a:rPr lang="en" sz="1100" b="1">
                <a:latin typeface="Proxima Nova"/>
                <a:ea typeface="Proxima Nova"/>
                <a:cs typeface="Proxima Nova"/>
                <a:sym typeface="Proxima Nova"/>
              </a:rPr>
            </a:br>
            <a:br>
              <a:rPr lang="en" sz="1100" b="1">
                <a:latin typeface="Proxima Nova"/>
                <a:ea typeface="Proxima Nova"/>
                <a:cs typeface="Proxima Nova"/>
                <a:sym typeface="Proxima Nova"/>
              </a:rPr>
            </a:br>
            <a:endParaRPr sz="1100">
              <a:latin typeface="Proxima Nova"/>
              <a:ea typeface="Proxima Nova"/>
              <a:cs typeface="Proxima Nova"/>
              <a:sym typeface="Proxima Nova"/>
            </a:endParaRPr>
          </a:p>
          <a:p>
            <a:pPr marL="0" lvl="0" indent="0" rtl="0">
              <a:lnSpc>
                <a:spcPct val="115000"/>
              </a:lnSpc>
              <a:spcBef>
                <a:spcPts val="300"/>
              </a:spcBef>
              <a:spcAft>
                <a:spcPts val="300"/>
              </a:spcAft>
              <a:buNone/>
            </a:pPr>
            <a:endParaRPr sz="1100">
              <a:solidFill>
                <a:schemeClr val="dk1"/>
              </a:solidFill>
              <a:latin typeface="Proxima Nova"/>
              <a:ea typeface="Proxima Nova"/>
              <a:cs typeface="Proxima Nova"/>
              <a:sym typeface="Proxima Nova"/>
            </a:endParaRPr>
          </a:p>
        </p:txBody>
      </p:sp>
      <p:sp>
        <p:nvSpPr>
          <p:cNvPr id="2475" name="Google Shape;2475;p145"/>
          <p:cNvSpPr txBox="1"/>
          <p:nvPr/>
        </p:nvSpPr>
        <p:spPr>
          <a:xfrm>
            <a:off x="789900" y="2092150"/>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Proxima Nova Semibold"/>
                <a:ea typeface="Proxima Nova Semibold"/>
                <a:cs typeface="Proxima Nova Semibold"/>
                <a:sym typeface="Proxima Nova Semibold"/>
              </a:rPr>
              <a:t>A &amp; B Testing</a:t>
            </a:r>
            <a:endParaRPr>
              <a:solidFill>
                <a:schemeClr val="accent4"/>
              </a:solidFill>
              <a:latin typeface="Proxima Nova Semibold"/>
              <a:ea typeface="Proxima Nova Semibold"/>
              <a:cs typeface="Proxima Nova Semibold"/>
              <a:sym typeface="Proxima Nova Semibold"/>
            </a:endParaRPr>
          </a:p>
        </p:txBody>
      </p:sp>
      <p:sp>
        <p:nvSpPr>
          <p:cNvPr id="2476" name="Google Shape;2476;p145"/>
          <p:cNvSpPr txBox="1"/>
          <p:nvPr/>
        </p:nvSpPr>
        <p:spPr>
          <a:xfrm>
            <a:off x="4018428" y="2092148"/>
            <a:ext cx="11400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latin typeface="Proxima Nova Semibold"/>
                <a:ea typeface="Proxima Nova Semibold"/>
                <a:cs typeface="Proxima Nova Semibold"/>
                <a:sym typeface="Proxima Nova Semibold"/>
              </a:rPr>
              <a:t>Blue-Green</a:t>
            </a:r>
            <a:endParaRPr>
              <a:solidFill>
                <a:schemeClr val="lt2"/>
              </a:solidFill>
              <a:latin typeface="Proxima Nova Semibold"/>
              <a:ea typeface="Proxima Nova Semibold"/>
              <a:cs typeface="Proxima Nova Semibold"/>
              <a:sym typeface="Proxima Nova Semibold"/>
            </a:endParaRPr>
          </a:p>
        </p:txBody>
      </p:sp>
      <p:sp>
        <p:nvSpPr>
          <p:cNvPr id="2477" name="Google Shape;2477;p145"/>
          <p:cNvSpPr txBox="1"/>
          <p:nvPr/>
        </p:nvSpPr>
        <p:spPr>
          <a:xfrm>
            <a:off x="6605526" y="2092161"/>
            <a:ext cx="17616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Proxima Nova Semibold"/>
                <a:ea typeface="Proxima Nova Semibold"/>
                <a:cs typeface="Proxima Nova Semibold"/>
                <a:sym typeface="Proxima Nova Semibold"/>
              </a:rPr>
              <a:t>Canary</a:t>
            </a:r>
            <a:endParaRPr>
              <a:solidFill>
                <a:schemeClr val="accent2"/>
              </a:solidFill>
              <a:latin typeface="Proxima Nova Semibold"/>
              <a:ea typeface="Proxima Nova Semibold"/>
              <a:cs typeface="Proxima Nova Semibold"/>
              <a:sym typeface="Proxima Nova Semibold"/>
            </a:endParaRPr>
          </a:p>
        </p:txBody>
      </p:sp>
      <p:sp>
        <p:nvSpPr>
          <p:cNvPr id="2478" name="Google Shape;2478;p14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Pivotal Application Service: Deployment Models</a:t>
            </a:r>
            <a:endParaRPr/>
          </a:p>
        </p:txBody>
      </p:sp>
      <p:sp>
        <p:nvSpPr>
          <p:cNvPr id="2479" name="Google Shape;2479;p145"/>
          <p:cNvSpPr/>
          <p:nvPr/>
        </p:nvSpPr>
        <p:spPr>
          <a:xfrm>
            <a:off x="4242813" y="1379000"/>
            <a:ext cx="660300" cy="601200"/>
          </a:xfrm>
          <a:custGeom>
            <a:avLst/>
            <a:gdLst/>
            <a:ahLst/>
            <a:cxnLst/>
            <a:rect l="l" t="t" r="r" b="b"/>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80" name="Google Shape;2480;p145"/>
          <p:cNvSpPr/>
          <p:nvPr/>
        </p:nvSpPr>
        <p:spPr>
          <a:xfrm>
            <a:off x="7205250" y="1379000"/>
            <a:ext cx="660300" cy="601200"/>
          </a:xfrm>
          <a:custGeom>
            <a:avLst/>
            <a:gdLst/>
            <a:ahLst/>
            <a:cxnLst/>
            <a:rect l="l" t="t" r="r" b="b"/>
            <a:pathLst>
              <a:path w="120000" h="120000" extrusionOk="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81" name="Google Shape;2481;p145"/>
          <p:cNvSpPr/>
          <p:nvPr/>
        </p:nvSpPr>
        <p:spPr>
          <a:xfrm>
            <a:off x="1340550" y="1379000"/>
            <a:ext cx="660300" cy="601200"/>
          </a:xfrm>
          <a:custGeom>
            <a:avLst/>
            <a:gdLst/>
            <a:ahLst/>
            <a:cxnLst/>
            <a:rect l="l" t="t" r="r" b="b"/>
            <a:pathLst>
              <a:path w="120000" h="120000" extrusionOk="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2482" name="Google Shape;2482;p145"/>
          <p:cNvSpPr/>
          <p:nvPr/>
        </p:nvSpPr>
        <p:spPr>
          <a:xfrm>
            <a:off x="389700"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3" name="Google Shape;2483;p145"/>
          <p:cNvSpPr/>
          <p:nvPr/>
        </p:nvSpPr>
        <p:spPr>
          <a:xfrm>
            <a:off x="3291963"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4" name="Google Shape;2484;p145"/>
          <p:cNvSpPr/>
          <p:nvPr/>
        </p:nvSpPr>
        <p:spPr>
          <a:xfrm>
            <a:off x="6201388" y="2647675"/>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78"/>
        <p:cNvGrpSpPr/>
        <p:nvPr/>
      </p:nvGrpSpPr>
      <p:grpSpPr>
        <a:xfrm>
          <a:off x="0" y="0"/>
          <a:ext cx="0" cy="0"/>
          <a:chOff x="0" y="0"/>
          <a:chExt cx="0" cy="0"/>
        </a:xfrm>
      </p:grpSpPr>
      <p:pic>
        <p:nvPicPr>
          <p:cNvPr id="2579" name="Google Shape;2579;p155"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2580" name="Google Shape;2580;p155"/>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2581" name="Google Shape;2581;p155"/>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582" name="Google Shape;2582;p155"/>
          <p:cNvGrpSpPr/>
          <p:nvPr/>
        </p:nvGrpSpPr>
        <p:grpSpPr>
          <a:xfrm>
            <a:off x="287525" y="4854556"/>
            <a:ext cx="634914" cy="148716"/>
            <a:chOff x="1841475" y="2392725"/>
            <a:chExt cx="3928925" cy="920275"/>
          </a:xfrm>
        </p:grpSpPr>
        <p:sp>
          <p:nvSpPr>
            <p:cNvPr id="2583" name="Google Shape;2583;p155"/>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4" name="Google Shape;2584;p155"/>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5" name="Google Shape;2585;p155"/>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6" name="Google Shape;2586;p155"/>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7" name="Google Shape;2587;p155"/>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8" name="Google Shape;2588;p155"/>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9" name="Google Shape;2589;p155"/>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0" name="Google Shape;2590;p155"/>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91" name="Google Shape;2591;p155"/>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In Summary</a:t>
            </a:r>
            <a:endParaRPr sz="4000" b="1">
              <a:solidFill>
                <a:srgbClr val="FFFFFF"/>
              </a:solidFill>
              <a:latin typeface="Proxima Nova"/>
              <a:ea typeface="Proxima Nova"/>
              <a:cs typeface="Proxima Nova"/>
              <a:sym typeface="Proxima Nova"/>
            </a:endParaRPr>
          </a:p>
        </p:txBody>
      </p:sp>
      <p:grpSp>
        <p:nvGrpSpPr>
          <p:cNvPr id="2592" name="Google Shape;2592;p155"/>
          <p:cNvGrpSpPr/>
          <p:nvPr/>
        </p:nvGrpSpPr>
        <p:grpSpPr>
          <a:xfrm>
            <a:off x="3669300" y="1711460"/>
            <a:ext cx="1805400" cy="536386"/>
            <a:chOff x="3233750" y="1711500"/>
            <a:chExt cx="1805400" cy="589500"/>
          </a:xfrm>
        </p:grpSpPr>
        <p:cxnSp>
          <p:nvCxnSpPr>
            <p:cNvPr id="2593" name="Google Shape;2593;p155"/>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594" name="Google Shape;2594;p155"/>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595" name="Google Shape;2595;p155"/>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596" name="Google Shape;2596;p155"/>
          <p:cNvGrpSpPr/>
          <p:nvPr/>
        </p:nvGrpSpPr>
        <p:grpSpPr>
          <a:xfrm>
            <a:off x="3669300" y="3019105"/>
            <a:ext cx="1805400" cy="536386"/>
            <a:chOff x="3233750" y="2966075"/>
            <a:chExt cx="1805400" cy="589500"/>
          </a:xfrm>
        </p:grpSpPr>
        <p:cxnSp>
          <p:nvCxnSpPr>
            <p:cNvPr id="2597" name="Google Shape;2597;p155"/>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598" name="Google Shape;2598;p155"/>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599" name="Google Shape;2599;p155"/>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pic>
        <p:nvPicPr>
          <p:cNvPr id="2604" name="Google Shape;2604;p156"/>
          <p:cNvPicPr preferRelativeResize="0"/>
          <p:nvPr/>
        </p:nvPicPr>
        <p:blipFill>
          <a:blip r:embed="rId3">
            <a:alphaModFix/>
          </a:blip>
          <a:stretch>
            <a:fillRect/>
          </a:stretch>
        </p:blipFill>
        <p:spPr>
          <a:xfrm>
            <a:off x="152400" y="152400"/>
            <a:ext cx="8602130" cy="4838698"/>
          </a:xfrm>
          <a:prstGeom prst="rect">
            <a:avLst/>
          </a:prstGeom>
          <a:noFill/>
          <a:ln>
            <a:noFill/>
          </a:ln>
        </p:spPr>
      </p:pic>
      <p:pic>
        <p:nvPicPr>
          <p:cNvPr id="2605" name="Google Shape;2605;p15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606" name="Google Shape;2606;p156"/>
          <p:cNvPicPr preferRelativeResize="0"/>
          <p:nvPr/>
        </p:nvPicPr>
        <p:blipFill>
          <a:blip r:embed="rId4">
            <a:alphaModFix/>
          </a:blip>
          <a:stretch>
            <a:fillRect/>
          </a:stretch>
        </p:blipFill>
        <p:spPr>
          <a:xfrm>
            <a:off x="0" y="0"/>
            <a:ext cx="9144000" cy="5143500"/>
          </a:xfrm>
          <a:prstGeom prst="rect">
            <a:avLst/>
          </a:prstGeom>
          <a:noFill/>
          <a:ln>
            <a:noFill/>
          </a:ln>
        </p:spPr>
      </p:pic>
      <p:sp>
        <p:nvSpPr>
          <p:cNvPr id="2607" name="Google Shape;2607;p156"/>
          <p:cNvSpPr txBox="1">
            <a:spLocks noGrp="1"/>
          </p:cNvSpPr>
          <p:nvPr>
            <p:ph type="sldNum" idx="12"/>
          </p:nvPr>
        </p:nvSpPr>
        <p:spPr>
          <a:xfrm>
            <a:off x="8265325" y="4889175"/>
            <a:ext cx="596700" cy="152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900" i="0" u="none" strike="noStrike" cap="none">
                <a:solidFill>
                  <a:srgbClr val="CCCCCC"/>
                </a:solidFill>
                <a:latin typeface="Roboto"/>
                <a:ea typeface="Roboto"/>
                <a:cs typeface="Roboto"/>
                <a:sym typeface="Roboto"/>
              </a:rPr>
              <a:t>35</a:t>
            </a:fld>
            <a:endParaRPr sz="900" i="0" u="none" strike="noStrike" cap="none">
              <a:solidFill>
                <a:srgbClr val="CCCCCC"/>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pic>
        <p:nvPicPr>
          <p:cNvPr id="2671" name="Google Shape;2671;p163"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2672" name="Google Shape;2672;p163"/>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2673" name="Google Shape;2673;p163"/>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674" name="Google Shape;2674;p163"/>
          <p:cNvGrpSpPr/>
          <p:nvPr/>
        </p:nvGrpSpPr>
        <p:grpSpPr>
          <a:xfrm>
            <a:off x="287525" y="4854556"/>
            <a:ext cx="634914" cy="148716"/>
            <a:chOff x="1841475" y="2392725"/>
            <a:chExt cx="3928925" cy="920275"/>
          </a:xfrm>
        </p:grpSpPr>
        <p:sp>
          <p:nvSpPr>
            <p:cNvPr id="2675" name="Google Shape;2675;p163"/>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6" name="Google Shape;2676;p163"/>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7" name="Google Shape;2677;p163"/>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8" name="Google Shape;2678;p163"/>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9" name="Google Shape;2679;p163"/>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0" name="Google Shape;2680;p163"/>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1" name="Google Shape;2681;p163"/>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2" name="Google Shape;2682;p163"/>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83" name="Google Shape;2683;p163"/>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PCF 2.1 Headlines</a:t>
            </a:r>
            <a:endParaRPr sz="4000" b="1">
              <a:solidFill>
                <a:srgbClr val="FFFFFF"/>
              </a:solidFill>
              <a:latin typeface="Proxima Nova"/>
              <a:ea typeface="Proxima Nova"/>
              <a:cs typeface="Proxima Nova"/>
              <a:sym typeface="Proxima Nova"/>
            </a:endParaRPr>
          </a:p>
        </p:txBody>
      </p:sp>
      <p:grpSp>
        <p:nvGrpSpPr>
          <p:cNvPr id="2684" name="Google Shape;2684;p163"/>
          <p:cNvGrpSpPr/>
          <p:nvPr/>
        </p:nvGrpSpPr>
        <p:grpSpPr>
          <a:xfrm>
            <a:off x="3669300" y="1711460"/>
            <a:ext cx="1805400" cy="536386"/>
            <a:chOff x="3233750" y="1711500"/>
            <a:chExt cx="1805400" cy="589500"/>
          </a:xfrm>
        </p:grpSpPr>
        <p:cxnSp>
          <p:nvCxnSpPr>
            <p:cNvPr id="2685" name="Google Shape;2685;p163"/>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686" name="Google Shape;2686;p163"/>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687" name="Google Shape;2687;p163"/>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2688" name="Google Shape;2688;p163"/>
          <p:cNvGrpSpPr/>
          <p:nvPr/>
        </p:nvGrpSpPr>
        <p:grpSpPr>
          <a:xfrm>
            <a:off x="3669300" y="3019105"/>
            <a:ext cx="1805400" cy="536386"/>
            <a:chOff x="3233750" y="2966075"/>
            <a:chExt cx="1805400" cy="589500"/>
          </a:xfrm>
        </p:grpSpPr>
        <p:cxnSp>
          <p:nvCxnSpPr>
            <p:cNvPr id="2689" name="Google Shape;2689;p163"/>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2690" name="Google Shape;2690;p163"/>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2691" name="Google Shape;2691;p163"/>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16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PCF 2.1 - Release Headlines</a:t>
            </a:r>
            <a:endParaRPr/>
          </a:p>
        </p:txBody>
      </p:sp>
      <p:sp>
        <p:nvSpPr>
          <p:cNvPr id="2697" name="Google Shape;2697;p16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a:t>With </a:t>
            </a:r>
            <a:r>
              <a:rPr lang="en" sz="1600" b="1"/>
              <a:t>PAS for Windows</a:t>
            </a:r>
            <a:r>
              <a:rPr lang="en" sz="1600"/>
              <a:t>, IT leaders can now modernize the .NET and Windows portions of their enterprise application estate. PAS for Windows helps .NET teams increase feature velocity with an elastic runtime that performs many tasks for you. Sysadmins can use the tile to adopt immutable infrastructure practices while running fleets of Windows Servers in their data center.</a:t>
            </a:r>
            <a:endParaRPr sz="1600"/>
          </a:p>
          <a:p>
            <a:pPr marL="0" lvl="0" indent="0" rtl="0">
              <a:spcBef>
                <a:spcPts val="2000"/>
              </a:spcBef>
              <a:spcAft>
                <a:spcPts val="0"/>
              </a:spcAft>
              <a:buNone/>
            </a:pPr>
            <a:r>
              <a:rPr lang="en" sz="1600"/>
              <a:t>PAS 2.1 uses </a:t>
            </a:r>
            <a:r>
              <a:rPr lang="en" sz="1600" b="1"/>
              <a:t>a sidecar proxy architecture with Envoy</a:t>
            </a:r>
            <a:r>
              <a:rPr lang="en" sz="1600"/>
              <a:t> to improve </a:t>
            </a:r>
            <a:r>
              <a:rPr lang="en" sz="1600" b="1"/>
              <a:t>security and stability</a:t>
            </a:r>
            <a:r>
              <a:rPr lang="en" sz="1600"/>
              <a:t> as traffic flows to and from your apps. This implementation features TLS connections all the way to the application container.</a:t>
            </a:r>
            <a:endParaRPr sz="1600"/>
          </a:p>
          <a:p>
            <a:pPr marL="0" lvl="0" indent="0" rtl="0">
              <a:spcBef>
                <a:spcPts val="2000"/>
              </a:spcBef>
              <a:spcAft>
                <a:spcPts val="2000"/>
              </a:spcAft>
              <a:buNone/>
            </a:pPr>
            <a:r>
              <a:rPr lang="en" sz="1600" b="1"/>
              <a:t>Hardware security modules</a:t>
            </a:r>
            <a:r>
              <a:rPr lang="en" sz="1600"/>
              <a:t> are often used to store cryptographic keys. They help InfoSec teams comply with industry regulations. Now, you can use </a:t>
            </a:r>
            <a:r>
              <a:rPr lang="en" sz="1600" b="1"/>
              <a:t>PCF and CredHub</a:t>
            </a:r>
            <a:r>
              <a:rPr lang="en" sz="1600"/>
              <a:t> with HSM devices.</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16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PCF 2.1 - Speed</a:t>
            </a:r>
            <a:endParaRPr/>
          </a:p>
        </p:txBody>
      </p:sp>
      <p:sp>
        <p:nvSpPr>
          <p:cNvPr id="2703" name="Google Shape;2703;p165"/>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0000"/>
              </a:lnSpc>
              <a:spcBef>
                <a:spcPts val="0"/>
              </a:spcBef>
              <a:spcAft>
                <a:spcPts val="0"/>
              </a:spcAft>
              <a:buNone/>
            </a:pPr>
            <a:r>
              <a:rPr lang="en" sz="1600" b="1">
                <a:solidFill>
                  <a:schemeClr val="folHlink"/>
                </a:solidFill>
              </a:rPr>
              <a:t>.NET developer: PAS for Windows</a:t>
            </a:r>
            <a:r>
              <a:rPr lang="en" sz="1600">
                <a:solidFill>
                  <a:schemeClr val="folHlink"/>
                </a:solidFill>
              </a:rPr>
              <a:t> now features Windows Server 2016 containers. This unlocks greater automation in the platform for .NET Framework and .NET Core. [</a:t>
            </a:r>
            <a:r>
              <a:rPr lang="en" sz="1600" u="sng">
                <a:solidFill>
                  <a:schemeClr val="hlink"/>
                </a:solidFill>
                <a:hlinkClick r:id="rId3"/>
              </a:rPr>
              <a:t>blog</a:t>
            </a:r>
            <a:r>
              <a:rPr lang="en" sz="1600">
                <a:solidFill>
                  <a:schemeClr val="folHlink"/>
                </a:solidFill>
              </a:rPr>
              <a:t>]</a:t>
            </a:r>
            <a:endParaRPr sz="1600">
              <a:solidFill>
                <a:schemeClr val="folHlink"/>
              </a:solidFill>
            </a:endParaRPr>
          </a:p>
          <a:p>
            <a:pPr marL="0" lvl="0" indent="0" rtl="0">
              <a:lnSpc>
                <a:spcPct val="110000"/>
              </a:lnSpc>
              <a:spcBef>
                <a:spcPts val="2000"/>
              </a:spcBef>
              <a:spcAft>
                <a:spcPts val="0"/>
              </a:spcAft>
              <a:buNone/>
            </a:pPr>
            <a:r>
              <a:rPr lang="en" sz="1600" b="1">
                <a:solidFill>
                  <a:schemeClr val="folHlink"/>
                </a:solidFill>
              </a:rPr>
              <a:t>.NET developer: Steeltoe</a:t>
            </a:r>
            <a:r>
              <a:rPr lang="en" sz="1600">
                <a:solidFill>
                  <a:schemeClr val="folHlink"/>
                </a:solidFill>
              </a:rPr>
              <a:t> brings proven microservices patterns to .NET teams. Steeltoe 2.0 now supports </a:t>
            </a:r>
            <a:r>
              <a:rPr lang="en" sz="1600" b="1">
                <a:solidFill>
                  <a:schemeClr val="folHlink"/>
                </a:solidFill>
              </a:rPr>
              <a:t>ASP.NET Core 2.0</a:t>
            </a:r>
            <a:r>
              <a:rPr lang="en" sz="1600">
                <a:solidFill>
                  <a:schemeClr val="folHlink"/>
                </a:solidFill>
              </a:rPr>
              <a:t>, and targets the </a:t>
            </a:r>
            <a:r>
              <a:rPr lang="en" sz="1600" b="1">
                <a:solidFill>
                  <a:schemeClr val="folHlink"/>
                </a:solidFill>
              </a:rPr>
              <a:t>.NET Standard 2.0</a:t>
            </a:r>
            <a:r>
              <a:rPr lang="en" sz="1600">
                <a:solidFill>
                  <a:schemeClr val="folHlink"/>
                </a:solidFill>
              </a:rPr>
              <a:t>. [</a:t>
            </a:r>
            <a:r>
              <a:rPr lang="en" sz="1600" u="sng">
                <a:solidFill>
                  <a:schemeClr val="hlink"/>
                </a:solidFill>
                <a:hlinkClick r:id="rId4"/>
              </a:rPr>
              <a:t>blog</a:t>
            </a:r>
            <a:r>
              <a:rPr lang="en" sz="1600">
                <a:solidFill>
                  <a:schemeClr val="folHlink"/>
                </a:solidFill>
              </a:rPr>
              <a:t>]</a:t>
            </a:r>
            <a:endParaRPr sz="1600">
              <a:solidFill>
                <a:schemeClr val="folHlink"/>
              </a:solidFill>
            </a:endParaRPr>
          </a:p>
          <a:p>
            <a:pPr marL="0" lvl="0" indent="0" rtl="0">
              <a:lnSpc>
                <a:spcPct val="110000"/>
              </a:lnSpc>
              <a:spcBef>
                <a:spcPts val="2000"/>
              </a:spcBef>
              <a:spcAft>
                <a:spcPts val="2000"/>
              </a:spcAft>
              <a:buNone/>
            </a:pPr>
            <a:r>
              <a:rPr lang="en" sz="1600" b="1"/>
              <a:t>Developers:</a:t>
            </a:r>
            <a:r>
              <a:rPr lang="en" sz="1600"/>
              <a:t> Traditional methods for integrating data between enterprise systems have painful shortcomings. </a:t>
            </a:r>
            <a:r>
              <a:rPr lang="en" sz="1600" b="1"/>
              <a:t>Spring Cloud Data Flow for PCF</a:t>
            </a:r>
            <a:r>
              <a:rPr lang="en" sz="1600"/>
              <a:t>, a new tile, is a complete toolkit for building data integration and processing pipelines, helps you overcome these challenges. Create pipelines with Spring Boot apps, and realize greater flexibility in data processing scenarios. [</a:t>
            </a:r>
            <a:r>
              <a:rPr lang="en" sz="1600" u="sng">
                <a:solidFill>
                  <a:schemeClr val="hlink"/>
                </a:solidFill>
                <a:hlinkClick r:id="rId5"/>
              </a:rPr>
              <a:t>blog</a:t>
            </a:r>
            <a:r>
              <a:rPr lang="en" sz="1600"/>
              <a:t>]</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16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PCF 2.1 - Stability</a:t>
            </a:r>
            <a:endParaRPr/>
          </a:p>
        </p:txBody>
      </p:sp>
      <p:sp>
        <p:nvSpPr>
          <p:cNvPr id="2709" name="Google Shape;2709;p166"/>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600" b="1"/>
              <a:t>Operator:</a:t>
            </a:r>
            <a:r>
              <a:rPr lang="en" sz="1600"/>
              <a:t> Updating floating stemcells is easier with the new </a:t>
            </a:r>
            <a:r>
              <a:rPr lang="en" sz="1600" b="1"/>
              <a:t>Stemcell Library</a:t>
            </a:r>
            <a:r>
              <a:rPr lang="en" sz="1600"/>
              <a:t>. This new tool reduces the impact of unforeseen changes when “bumping” a floating stemcell.</a:t>
            </a:r>
            <a:endParaRPr sz="1600"/>
          </a:p>
          <a:p>
            <a:pPr marL="0" lvl="0" indent="0" rtl="0">
              <a:lnSpc>
                <a:spcPct val="115000"/>
              </a:lnSpc>
              <a:spcBef>
                <a:spcPts val="1600"/>
              </a:spcBef>
              <a:spcAft>
                <a:spcPts val="0"/>
              </a:spcAft>
              <a:buNone/>
            </a:pPr>
            <a:r>
              <a:rPr lang="en" sz="1600" b="1"/>
              <a:t>Operator: PCF Healthwatch</a:t>
            </a:r>
            <a:r>
              <a:rPr lang="en" sz="1600"/>
              <a:t> now includes </a:t>
            </a:r>
            <a:r>
              <a:rPr lang="en" sz="1600" b="1"/>
              <a:t>alerts</a:t>
            </a:r>
            <a:r>
              <a:rPr lang="en" sz="1600"/>
              <a:t>, to proactively notify you when the platform exceeds key performance and scaling indicators. This helps you proactively address potential issues before they occur. Alerts can be sent to Slack, via email, or by webhook targets.</a:t>
            </a:r>
            <a:endParaRPr sz="1600"/>
          </a:p>
          <a:p>
            <a:pPr marL="0" lvl="0" indent="0" rtl="0">
              <a:lnSpc>
                <a:spcPct val="115000"/>
              </a:lnSpc>
              <a:spcBef>
                <a:spcPts val="1600"/>
              </a:spcBef>
              <a:spcAft>
                <a:spcPts val="1600"/>
              </a:spcAft>
              <a:buNone/>
            </a:pPr>
            <a:r>
              <a:rPr lang="en" sz="1600" b="1"/>
              <a:t>Operator: PAS 2.1 improves routing resiliency and consistency</a:t>
            </a:r>
            <a:r>
              <a:rPr lang="en" sz="1600"/>
              <a:t>. PAS components will ignore the TTL of app routes, keeping your apps available during failures in the routing control plane. Further, </a:t>
            </a:r>
            <a:r>
              <a:rPr lang="en" sz="1600" b="1"/>
              <a:t>TLS</a:t>
            </a:r>
            <a:r>
              <a:rPr lang="en" sz="1600"/>
              <a:t> is used to </a:t>
            </a:r>
            <a:r>
              <a:rPr lang="en" sz="1600" u="sng">
                <a:solidFill>
                  <a:schemeClr val="hlink"/>
                </a:solidFill>
                <a:hlinkClick r:id="rId3"/>
              </a:rPr>
              <a:t>protect against misrouting</a:t>
            </a:r>
            <a:r>
              <a:rPr lang="en" sz="1600"/>
              <a:t>. [</a:t>
            </a:r>
            <a:r>
              <a:rPr lang="en" sz="1600" u="sng">
                <a:solidFill>
                  <a:schemeClr val="hlink"/>
                </a:solidFill>
                <a:hlinkClick r:id="rId4"/>
              </a:rPr>
              <a:t>docs</a:t>
            </a:r>
            <a:r>
              <a:rPr lang="en" sz="1600"/>
              <a:t>]</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14"/>
          <p:cNvSpPr/>
          <p:nvPr/>
        </p:nvSpPr>
        <p:spPr>
          <a:xfrm>
            <a:off x="280650" y="907200"/>
            <a:ext cx="2780100" cy="3762000"/>
          </a:xfrm>
          <a:prstGeom prst="rect">
            <a:avLst/>
          </a:prstGeom>
          <a:solidFill>
            <a:srgbClr val="2E2C91">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a:p>
        </p:txBody>
      </p:sp>
      <p:sp>
        <p:nvSpPr>
          <p:cNvPr id="1079" name="Google Shape;1079;p114"/>
          <p:cNvSpPr/>
          <p:nvPr/>
        </p:nvSpPr>
        <p:spPr>
          <a:xfrm>
            <a:off x="6085175" y="907275"/>
            <a:ext cx="2780100" cy="3762000"/>
          </a:xfrm>
          <a:prstGeom prst="rect">
            <a:avLst/>
          </a:prstGeom>
          <a:solidFill>
            <a:srgbClr val="1FA1FF">
              <a:alpha val="92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0" name="Google Shape;1080;p114"/>
          <p:cNvSpPr/>
          <p:nvPr/>
        </p:nvSpPr>
        <p:spPr>
          <a:xfrm>
            <a:off x="3186498" y="907271"/>
            <a:ext cx="27801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1" name="Google Shape;1081;p114"/>
          <p:cNvSpPr txBox="1"/>
          <p:nvPr/>
        </p:nvSpPr>
        <p:spPr>
          <a:xfrm>
            <a:off x="3300025" y="2002300"/>
            <a:ext cx="2562000" cy="272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endParaRPr sz="600" b="1">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Stability + Scalability</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Deliver enterprise SLAs and breakthrough operational efficiency</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Clr>
                <a:srgbClr val="000000"/>
              </a:buClr>
              <a:buSzPts val="1100"/>
              <a:buFont typeface="Arial"/>
              <a:buNone/>
            </a:pPr>
            <a:br>
              <a:rPr lang="en" sz="1100" b="1">
                <a:solidFill>
                  <a:schemeClr val="dk1"/>
                </a:solidFill>
                <a:latin typeface="Proxima Nova"/>
                <a:ea typeface="Proxima Nova"/>
                <a:cs typeface="Proxima Nova"/>
                <a:sym typeface="Proxima Nova"/>
              </a:rPr>
            </a:br>
            <a:endParaRPr sz="1100" b="1">
              <a:solidFill>
                <a:schemeClr val="dk1"/>
              </a:solidFill>
              <a:latin typeface="Proxima Nova"/>
              <a:ea typeface="Proxima Nova"/>
              <a:cs typeface="Proxima Nova"/>
              <a:sym typeface="Proxima Nova"/>
            </a:endParaRPr>
          </a:p>
          <a:p>
            <a:pPr marL="457200" lvl="0" indent="-29845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Four layers of HA</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Zero downtime deployments</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Logging, metrics, and scaling</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Linux + Windows Server</a:t>
            </a:r>
            <a:endParaRPr sz="1100">
              <a:solidFill>
                <a:schemeClr val="dk1"/>
              </a:solidFill>
              <a:latin typeface="Proxima Nova"/>
              <a:ea typeface="Proxima Nova"/>
              <a:cs typeface="Proxima Nova"/>
              <a:sym typeface="Proxima Nova"/>
            </a:endParaRPr>
          </a:p>
        </p:txBody>
      </p:sp>
      <p:sp>
        <p:nvSpPr>
          <p:cNvPr id="1082" name="Google Shape;1082;p114"/>
          <p:cNvSpPr/>
          <p:nvPr/>
        </p:nvSpPr>
        <p:spPr>
          <a:xfrm>
            <a:off x="389700" y="33067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3" name="Google Shape;1083;p114"/>
          <p:cNvSpPr/>
          <p:nvPr/>
        </p:nvSpPr>
        <p:spPr>
          <a:xfrm>
            <a:off x="3300025" y="33067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4" name="Google Shape;1084;p114"/>
          <p:cNvSpPr/>
          <p:nvPr/>
        </p:nvSpPr>
        <p:spPr>
          <a:xfrm>
            <a:off x="6199485" y="3306700"/>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009FDF"/>
              </a:solidFill>
            </a:endParaRPr>
          </a:p>
        </p:txBody>
      </p:sp>
      <p:sp>
        <p:nvSpPr>
          <p:cNvPr id="1085" name="Google Shape;1085;p114"/>
          <p:cNvSpPr txBox="1"/>
          <p:nvPr/>
        </p:nvSpPr>
        <p:spPr>
          <a:xfrm>
            <a:off x="395550" y="3375788"/>
            <a:ext cx="2550300" cy="16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HIGHLIGHTS</a:t>
            </a:r>
            <a:endParaRPr>
              <a:solidFill>
                <a:schemeClr val="dk1"/>
              </a:solidFill>
            </a:endParaRPr>
          </a:p>
        </p:txBody>
      </p:sp>
      <p:sp>
        <p:nvSpPr>
          <p:cNvPr id="1086" name="Google Shape;1086;p114"/>
          <p:cNvSpPr/>
          <p:nvPr/>
        </p:nvSpPr>
        <p:spPr>
          <a:xfrm>
            <a:off x="389700" y="3568824"/>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7" name="Google Shape;1087;p114"/>
          <p:cNvSpPr txBox="1"/>
          <p:nvPr/>
        </p:nvSpPr>
        <p:spPr>
          <a:xfrm>
            <a:off x="3305875" y="3380550"/>
            <a:ext cx="2550300" cy="1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HIGHLIGHTS</a:t>
            </a:r>
            <a:endParaRPr>
              <a:solidFill>
                <a:schemeClr val="dk1"/>
              </a:solidFill>
            </a:endParaRPr>
          </a:p>
        </p:txBody>
      </p:sp>
      <p:sp>
        <p:nvSpPr>
          <p:cNvPr id="1088" name="Google Shape;1088;p114"/>
          <p:cNvSpPr/>
          <p:nvPr/>
        </p:nvSpPr>
        <p:spPr>
          <a:xfrm>
            <a:off x="3300025" y="35735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9" name="Google Shape;1089;p114"/>
          <p:cNvSpPr txBox="1"/>
          <p:nvPr/>
        </p:nvSpPr>
        <p:spPr>
          <a:xfrm>
            <a:off x="6205335" y="3380550"/>
            <a:ext cx="2550300" cy="1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300"/>
              </a:spcAft>
              <a:buClr>
                <a:schemeClr val="folHlink"/>
              </a:buClr>
              <a:buSzPts val="1100"/>
              <a:buFont typeface="Arial"/>
              <a:buNone/>
            </a:pPr>
            <a:r>
              <a:rPr lang="en" sz="800" b="1">
                <a:solidFill>
                  <a:schemeClr val="dk1"/>
                </a:solidFill>
                <a:latin typeface="Proxima Nova"/>
                <a:ea typeface="Proxima Nova"/>
                <a:cs typeface="Proxima Nova"/>
                <a:sym typeface="Proxima Nova"/>
              </a:rPr>
              <a:t>HIGHLIGHTS</a:t>
            </a:r>
            <a:endParaRPr>
              <a:solidFill>
                <a:schemeClr val="dk1"/>
              </a:solidFill>
            </a:endParaRPr>
          </a:p>
        </p:txBody>
      </p:sp>
      <p:sp>
        <p:nvSpPr>
          <p:cNvPr id="1090" name="Google Shape;1090;p114"/>
          <p:cNvSpPr/>
          <p:nvPr/>
        </p:nvSpPr>
        <p:spPr>
          <a:xfrm>
            <a:off x="6199485" y="3573586"/>
            <a:ext cx="2562000" cy="96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1" name="Google Shape;1091;p11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Typical Customer Outcomes with Pivotal Cloud Foundry</a:t>
            </a:r>
            <a:endParaRPr/>
          </a:p>
        </p:txBody>
      </p:sp>
      <p:sp>
        <p:nvSpPr>
          <p:cNvPr id="1092" name="Google Shape;1092;p114"/>
          <p:cNvSpPr txBox="1"/>
          <p:nvPr/>
        </p:nvSpPr>
        <p:spPr>
          <a:xfrm>
            <a:off x="6249350" y="2002300"/>
            <a:ext cx="2562000" cy="272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endParaRPr sz="600" b="1">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Security</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Improve your security posture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with built-in capabilities</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Clr>
                <a:srgbClr val="000000"/>
              </a:buClr>
              <a:buSzPts val="1100"/>
              <a:buFont typeface="Arial"/>
              <a:buNone/>
            </a:pPr>
            <a:br>
              <a:rPr lang="en" sz="1100" b="1">
                <a:solidFill>
                  <a:schemeClr val="dk1"/>
                </a:solidFill>
                <a:latin typeface="Proxima Nova"/>
                <a:ea typeface="Proxima Nova"/>
                <a:cs typeface="Proxima Nova"/>
                <a:sym typeface="Proxima Nova"/>
              </a:rPr>
            </a:br>
            <a:endParaRPr sz="1100" b="1">
              <a:solidFill>
                <a:schemeClr val="dk1"/>
              </a:solidFill>
              <a:latin typeface="Proxima Nova"/>
              <a:ea typeface="Proxima Nova"/>
              <a:cs typeface="Proxima Nova"/>
              <a:sym typeface="Proxima Nova"/>
            </a:endParaRPr>
          </a:p>
          <a:p>
            <a:pPr marL="457200" lvl="0" indent="-29845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“Secure by default” containers</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Full-stack support</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Rapid fixes to CVEs</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“Repair, repave, rotate”</a:t>
            </a:r>
            <a:endParaRPr sz="1100">
              <a:solidFill>
                <a:schemeClr val="dk1"/>
              </a:solidFill>
              <a:latin typeface="Proxima Nova"/>
              <a:ea typeface="Proxima Nova"/>
              <a:cs typeface="Proxima Nova"/>
              <a:sym typeface="Proxima Nova"/>
            </a:endParaRPr>
          </a:p>
        </p:txBody>
      </p:sp>
      <p:sp>
        <p:nvSpPr>
          <p:cNvPr id="1093" name="Google Shape;1093;p114"/>
          <p:cNvSpPr txBox="1"/>
          <p:nvPr/>
        </p:nvSpPr>
        <p:spPr>
          <a:xfrm>
            <a:off x="341750" y="2002300"/>
            <a:ext cx="2562000" cy="2721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folHlink"/>
              </a:buClr>
              <a:buSzPts val="1100"/>
              <a:buFont typeface="Arial"/>
              <a:buNone/>
            </a:pPr>
            <a:endParaRPr sz="600" b="1">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Clr>
                <a:schemeClr val="folHlink"/>
              </a:buClr>
              <a:buSzPts val="1100"/>
              <a:buFont typeface="Arial"/>
              <a:buNone/>
            </a:pPr>
            <a:r>
              <a:rPr lang="en" sz="1600" b="1">
                <a:solidFill>
                  <a:schemeClr val="dk1"/>
                </a:solidFill>
                <a:latin typeface="Proxima Nova"/>
                <a:ea typeface="Proxima Nova"/>
                <a:cs typeface="Proxima Nova"/>
                <a:sym typeface="Proxima Nova"/>
              </a:rPr>
              <a:t>Speed</a:t>
            </a:r>
            <a:endParaRPr sz="1600">
              <a:solidFill>
                <a:schemeClr val="dk1"/>
              </a:solidFill>
              <a:latin typeface="Proxima Nova"/>
              <a:ea typeface="Proxima Nova"/>
              <a:cs typeface="Proxima Nova"/>
              <a:sym typeface="Proxima Nova"/>
            </a:endParaRPr>
          </a:p>
          <a:p>
            <a:pPr marL="0" lvl="0" indent="0" algn="ctr" rtl="0">
              <a:lnSpc>
                <a:spcPct val="115000"/>
              </a:lnSpc>
              <a:spcBef>
                <a:spcPts val="800"/>
              </a:spcBef>
              <a:spcAft>
                <a:spcPts val="0"/>
              </a:spcAft>
              <a:buNone/>
            </a:pPr>
            <a:r>
              <a:rPr lang="en" sz="1100">
                <a:solidFill>
                  <a:schemeClr val="dk1"/>
                </a:solidFill>
                <a:latin typeface="Proxima Nova"/>
                <a:ea typeface="Proxima Nova"/>
                <a:cs typeface="Proxima Nova"/>
                <a:sym typeface="Proxima Nova"/>
              </a:rPr>
              <a:t>Deploy new code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thousands of times a month</a:t>
            </a:r>
            <a:endParaRPr sz="1100">
              <a:solidFill>
                <a:schemeClr val="dk1"/>
              </a:solidFill>
              <a:latin typeface="Proxima Nova"/>
              <a:ea typeface="Proxima Nova"/>
              <a:cs typeface="Proxima Nova"/>
              <a:sym typeface="Proxima Nova"/>
            </a:endParaRPr>
          </a:p>
          <a:p>
            <a:pPr marL="0" lvl="0" indent="0" algn="ctr" rtl="0">
              <a:lnSpc>
                <a:spcPct val="115000"/>
              </a:lnSpc>
              <a:spcBef>
                <a:spcPts val="0"/>
              </a:spcBef>
              <a:spcAft>
                <a:spcPts val="0"/>
              </a:spcAft>
              <a:buNone/>
            </a:pPr>
            <a:endParaRPr sz="1100">
              <a:solidFill>
                <a:schemeClr val="dk1"/>
              </a:solidFill>
              <a:latin typeface="Proxima Nova"/>
              <a:ea typeface="Proxima Nova"/>
              <a:cs typeface="Proxima Nova"/>
              <a:sym typeface="Proxima Nova"/>
            </a:endParaRPr>
          </a:p>
          <a:p>
            <a:pPr marL="0" lvl="0" indent="0" rtl="0">
              <a:lnSpc>
                <a:spcPct val="115000"/>
              </a:lnSpc>
              <a:spcBef>
                <a:spcPts val="0"/>
              </a:spcBef>
              <a:spcAft>
                <a:spcPts val="0"/>
              </a:spcAft>
              <a:buClr>
                <a:srgbClr val="000000"/>
              </a:buClr>
              <a:buSzPts val="1100"/>
              <a:buFont typeface="Arial"/>
              <a:buNone/>
            </a:pPr>
            <a:br>
              <a:rPr lang="en" sz="1100" b="1">
                <a:solidFill>
                  <a:schemeClr val="dk1"/>
                </a:solidFill>
                <a:latin typeface="Proxima Nova"/>
                <a:ea typeface="Proxima Nova"/>
                <a:cs typeface="Proxima Nova"/>
                <a:sym typeface="Proxima Nova"/>
              </a:rPr>
            </a:br>
            <a:endParaRPr sz="1100" b="1">
              <a:solidFill>
                <a:schemeClr val="dk1"/>
              </a:solidFill>
              <a:latin typeface="Proxima Nova"/>
              <a:ea typeface="Proxima Nova"/>
              <a:cs typeface="Proxima Nova"/>
              <a:sym typeface="Proxima Nova"/>
            </a:endParaRPr>
          </a:p>
          <a:p>
            <a:pPr marL="457200" lvl="0" indent="-29845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Best platform for Spring Boot</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Container-ready</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Native Windows + .NET</a:t>
            </a:r>
            <a:endParaRPr sz="1100">
              <a:solidFill>
                <a:schemeClr val="dk1"/>
              </a:solidFill>
              <a:latin typeface="Proxima Nova"/>
              <a:ea typeface="Proxima Nova"/>
              <a:cs typeface="Proxima Nova"/>
              <a:sym typeface="Proxima Nova"/>
            </a:endParaRPr>
          </a:p>
          <a:p>
            <a:pPr marL="457200" lvl="0" indent="-29845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Full integrated with CI/CD</a:t>
            </a:r>
            <a:endParaRPr sz="1100">
              <a:solidFill>
                <a:schemeClr val="dk1"/>
              </a:solidFill>
              <a:latin typeface="Proxima Nova"/>
              <a:ea typeface="Proxima Nova"/>
              <a:cs typeface="Proxima Nova"/>
              <a:sym typeface="Proxima Nova"/>
            </a:endParaRPr>
          </a:p>
        </p:txBody>
      </p:sp>
      <p:pic>
        <p:nvPicPr>
          <p:cNvPr id="1094" name="Google Shape;1094;p114" descr="green.png"/>
          <p:cNvPicPr preferRelativeResize="0"/>
          <p:nvPr/>
        </p:nvPicPr>
        <p:blipFill>
          <a:blip r:embed="rId3">
            <a:alphaModFix/>
          </a:blip>
          <a:stretch>
            <a:fillRect/>
          </a:stretch>
        </p:blipFill>
        <p:spPr>
          <a:xfrm>
            <a:off x="882475" y="1111475"/>
            <a:ext cx="1480539" cy="1101825"/>
          </a:xfrm>
          <a:prstGeom prst="rect">
            <a:avLst/>
          </a:prstGeom>
          <a:noFill/>
          <a:ln>
            <a:noFill/>
          </a:ln>
        </p:spPr>
      </p:pic>
      <p:pic>
        <p:nvPicPr>
          <p:cNvPr id="1095" name="Google Shape;1095;p114" descr="blue.png"/>
          <p:cNvPicPr preferRelativeResize="0"/>
          <p:nvPr/>
        </p:nvPicPr>
        <p:blipFill>
          <a:blip r:embed="rId4">
            <a:alphaModFix/>
          </a:blip>
          <a:stretch>
            <a:fillRect/>
          </a:stretch>
        </p:blipFill>
        <p:spPr>
          <a:xfrm>
            <a:off x="4018641" y="1111475"/>
            <a:ext cx="1124751" cy="1101825"/>
          </a:xfrm>
          <a:prstGeom prst="rect">
            <a:avLst/>
          </a:prstGeom>
          <a:noFill/>
          <a:ln>
            <a:noFill/>
          </a:ln>
        </p:spPr>
      </p:pic>
      <p:pic>
        <p:nvPicPr>
          <p:cNvPr id="1096" name="Google Shape;1096;p114" descr="purple.png"/>
          <p:cNvPicPr preferRelativeResize="0"/>
          <p:nvPr/>
        </p:nvPicPr>
        <p:blipFill>
          <a:blip r:embed="rId5">
            <a:alphaModFix/>
          </a:blip>
          <a:stretch>
            <a:fillRect/>
          </a:stretch>
        </p:blipFill>
        <p:spPr>
          <a:xfrm>
            <a:off x="6950761" y="1111475"/>
            <a:ext cx="1159188" cy="1101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16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PCF 2.1 - Scalability</a:t>
            </a:r>
            <a:endParaRPr/>
          </a:p>
        </p:txBody>
      </p:sp>
      <p:sp>
        <p:nvSpPr>
          <p:cNvPr id="2715" name="Google Shape;2715;p167"/>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600" b="1"/>
              <a:t>App Operator: App Autoscaler</a:t>
            </a:r>
            <a:r>
              <a:rPr lang="en" sz="1600"/>
              <a:t> supports two new rule types: </a:t>
            </a:r>
            <a:r>
              <a:rPr lang="en" sz="1600" b="1"/>
              <a:t>container memory</a:t>
            </a:r>
            <a:r>
              <a:rPr lang="en" sz="1600"/>
              <a:t> and </a:t>
            </a:r>
            <a:r>
              <a:rPr lang="en" sz="1600" b="1"/>
              <a:t>RabbitMQ Message queue depth</a:t>
            </a:r>
            <a:r>
              <a:rPr lang="en" sz="1600"/>
              <a:t>. This gives you more ways to automatically scale in and out, and keep your apps online, serving traffic.</a:t>
            </a:r>
            <a:endParaRPr sz="1600"/>
          </a:p>
          <a:p>
            <a:pPr marL="0" lvl="0" indent="0" rtl="0">
              <a:lnSpc>
                <a:spcPct val="115000"/>
              </a:lnSpc>
              <a:spcBef>
                <a:spcPts val="1600"/>
              </a:spcBef>
              <a:spcAft>
                <a:spcPts val="0"/>
              </a:spcAft>
              <a:buNone/>
            </a:pPr>
            <a:r>
              <a:rPr lang="en" sz="1600" b="1"/>
              <a:t>App Operator: PAS for Windows</a:t>
            </a:r>
            <a:r>
              <a:rPr lang="en" sz="1600"/>
              <a:t> now works with </a:t>
            </a:r>
            <a:r>
              <a:rPr lang="en" sz="1600" b="1"/>
              <a:t>App Autoscaler</a:t>
            </a:r>
            <a:r>
              <a:rPr lang="en" sz="1600"/>
              <a:t>. Apps that use the Hosted Web Core framework can now automatically scale-in and scale-out according to custom rules.</a:t>
            </a:r>
            <a:endParaRPr sz="1600"/>
          </a:p>
          <a:p>
            <a:pPr marL="0" lvl="0" indent="0" rtl="0">
              <a:lnSpc>
                <a:spcPct val="115000"/>
              </a:lnSpc>
              <a:spcBef>
                <a:spcPts val="1600"/>
              </a:spcBef>
              <a:spcAft>
                <a:spcPts val="1600"/>
              </a:spcAft>
              <a:buNone/>
            </a:pPr>
            <a:r>
              <a:rPr lang="en" sz="1600" b="1"/>
              <a:t>.NET Developer: PAS for Windows </a:t>
            </a:r>
            <a:r>
              <a:rPr lang="en" sz="1600"/>
              <a:t>now runs Windows Server containers. This gives developers an automated platform that easily scales to handle variable workloads. [</a:t>
            </a:r>
            <a:r>
              <a:rPr lang="en" sz="1600" u="sng">
                <a:solidFill>
                  <a:schemeClr val="hlink"/>
                </a:solidFill>
                <a:hlinkClick r:id="rId3"/>
              </a:rPr>
              <a:t>blog</a:t>
            </a:r>
            <a:r>
              <a:rPr lang="en" sz="1600"/>
              <a:t>]</a:t>
            </a:r>
            <a:br>
              <a:rPr lang="en" sz="1600"/>
            </a:b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sp>
        <p:nvSpPr>
          <p:cNvPr id="2720" name="Google Shape;2720;p16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PCF 2.1 - Security</a:t>
            </a:r>
            <a:endParaRPr/>
          </a:p>
        </p:txBody>
      </p:sp>
      <p:sp>
        <p:nvSpPr>
          <p:cNvPr id="2721" name="Google Shape;2721;p168"/>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4000"/>
              </a:lnSpc>
              <a:spcBef>
                <a:spcPts val="0"/>
              </a:spcBef>
              <a:spcAft>
                <a:spcPts val="0"/>
              </a:spcAft>
              <a:buNone/>
            </a:pPr>
            <a:r>
              <a:rPr lang="en" sz="1600" b="1"/>
              <a:t>InfoSec:</a:t>
            </a:r>
            <a:r>
              <a:rPr lang="en" sz="1600"/>
              <a:t> Need to use an </a:t>
            </a:r>
            <a:r>
              <a:rPr lang="en" sz="1600" b="1"/>
              <a:t>HSM</a:t>
            </a:r>
            <a:r>
              <a:rPr lang="en" sz="1600"/>
              <a:t>? That’s now supported by </a:t>
            </a:r>
            <a:r>
              <a:rPr lang="en" sz="1600" b="1"/>
              <a:t>PCF</a:t>
            </a:r>
            <a:r>
              <a:rPr lang="en" sz="1600"/>
              <a:t>. BOSH CredHub, the secrets management repository for the platform, uses the SafeNet Luna Network HSM to encrypt and decrypt data. PAS can integrate with HSMs to encrypt service credentials as well.</a:t>
            </a:r>
            <a:endParaRPr sz="1600"/>
          </a:p>
          <a:p>
            <a:pPr marL="0" lvl="0" indent="0" rtl="0">
              <a:lnSpc>
                <a:spcPct val="114000"/>
              </a:lnSpc>
              <a:spcBef>
                <a:spcPts val="1600"/>
              </a:spcBef>
              <a:spcAft>
                <a:spcPts val="1600"/>
              </a:spcAft>
              <a:buNone/>
            </a:pPr>
            <a:r>
              <a:rPr lang="en" sz="1600" b="1"/>
              <a:t>InfoSec: PAS components</a:t>
            </a:r>
            <a:r>
              <a:rPr lang="en" sz="1600"/>
              <a:t> now encrypt traffic to application containers via </a:t>
            </a:r>
            <a:r>
              <a:rPr lang="en" sz="1600" b="1"/>
              <a:t>TLS</a:t>
            </a:r>
            <a:r>
              <a:rPr lang="en" sz="1600"/>
              <a:t>. This gives you greater encryption for data in transit.</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725"/>
        <p:cNvGrpSpPr/>
        <p:nvPr/>
      </p:nvGrpSpPr>
      <p:grpSpPr>
        <a:xfrm>
          <a:off x="0" y="0"/>
          <a:ext cx="0" cy="0"/>
          <a:chOff x="0" y="0"/>
          <a:chExt cx="0" cy="0"/>
        </a:xfrm>
      </p:grpSpPr>
      <p:sp>
        <p:nvSpPr>
          <p:cNvPr id="2726" name="Google Shape;2726;p16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Pivotal Application Service 2.1</a:t>
            </a:r>
            <a:endParaRPr/>
          </a:p>
        </p:txBody>
      </p:sp>
      <p:sp>
        <p:nvSpPr>
          <p:cNvPr id="2727" name="Google Shape;2727;p169"/>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New features</a:t>
            </a:r>
            <a:endParaRPr/>
          </a:p>
        </p:txBody>
      </p:sp>
      <p:sp>
        <p:nvSpPr>
          <p:cNvPr id="2728" name="Google Shape;2728;p169"/>
          <p:cNvSpPr txBox="1">
            <a:spLocks noGrp="1"/>
          </p:cNvSpPr>
          <p:nvPr>
            <p:ph type="body" idx="2"/>
          </p:nvPr>
        </p:nvSpPr>
        <p:spPr>
          <a:xfrm>
            <a:off x="3810675" y="549625"/>
            <a:ext cx="5047200" cy="4120200"/>
          </a:xfrm>
          <a:prstGeom prst="rect">
            <a:avLst/>
          </a:prstGeom>
        </p:spPr>
        <p:txBody>
          <a:bodyPr spcFirstLastPara="1" wrap="square" lIns="91425" tIns="91425" rIns="91425" bIns="91425" anchor="ctr" anchorCtr="0">
            <a:noAutofit/>
          </a:bodyPr>
          <a:lstStyle/>
          <a:p>
            <a:pPr marL="457200" lvl="0" indent="-330200" rtl="0">
              <a:lnSpc>
                <a:spcPct val="100000"/>
              </a:lnSpc>
              <a:spcBef>
                <a:spcPts val="0"/>
              </a:spcBef>
              <a:spcAft>
                <a:spcPts val="0"/>
              </a:spcAft>
              <a:buSzPts val="1600"/>
              <a:buChar char="●"/>
            </a:pPr>
            <a:r>
              <a:rPr lang="en"/>
              <a:t>Windows 2016 containers</a:t>
            </a:r>
            <a:endParaRPr/>
          </a:p>
          <a:p>
            <a:pPr marL="457200" lvl="0" indent="-330200" rtl="0">
              <a:lnSpc>
                <a:spcPct val="100000"/>
              </a:lnSpc>
              <a:spcBef>
                <a:spcPts val="1600"/>
              </a:spcBef>
              <a:spcAft>
                <a:spcPts val="0"/>
              </a:spcAft>
              <a:buSzPts val="1600"/>
              <a:buChar char="●"/>
            </a:pPr>
            <a:r>
              <a:rPr lang="en"/>
              <a:t>TLS connections to the application container (via Envoy)</a:t>
            </a:r>
            <a:endParaRPr/>
          </a:p>
          <a:p>
            <a:pPr marL="457200" lvl="0" indent="-330200" rtl="0">
              <a:lnSpc>
                <a:spcPct val="100000"/>
              </a:lnSpc>
              <a:spcBef>
                <a:spcPts val="1600"/>
              </a:spcBef>
              <a:spcAft>
                <a:spcPts val="0"/>
              </a:spcAft>
              <a:buSzPts val="1600"/>
              <a:buChar char="●"/>
            </a:pPr>
            <a:r>
              <a:rPr lang="en"/>
              <a:t>Spring Cloud Data Flow for PCF</a:t>
            </a:r>
            <a:endParaRPr/>
          </a:p>
          <a:p>
            <a:pPr marL="457200" lvl="0" indent="-330200" rtl="0">
              <a:lnSpc>
                <a:spcPct val="100000"/>
              </a:lnSpc>
              <a:spcBef>
                <a:spcPts val="1600"/>
              </a:spcBef>
              <a:spcAft>
                <a:spcPts val="0"/>
              </a:spcAft>
              <a:buSzPts val="1600"/>
              <a:buChar char="●"/>
            </a:pPr>
            <a:r>
              <a:rPr lang="en"/>
              <a:t>PCF Healthwatch includes events</a:t>
            </a:r>
            <a:endParaRPr/>
          </a:p>
          <a:p>
            <a:pPr marL="457200" lvl="0" indent="-330200" rtl="0">
              <a:lnSpc>
                <a:spcPct val="100000"/>
              </a:lnSpc>
              <a:spcBef>
                <a:spcPts val="1600"/>
              </a:spcBef>
              <a:spcAft>
                <a:spcPts val="0"/>
              </a:spcAft>
              <a:buSzPts val="1600"/>
              <a:buChar char="●"/>
            </a:pPr>
            <a:r>
              <a:rPr lang="en"/>
              <a:t>App Autoscaler: new rule types &amp; CLI plug-in </a:t>
            </a:r>
            <a:endParaRPr/>
          </a:p>
          <a:p>
            <a:pPr marL="457200" lvl="0" indent="-330200" rtl="0">
              <a:lnSpc>
                <a:spcPct val="100000"/>
              </a:lnSpc>
              <a:spcBef>
                <a:spcPts val="1600"/>
              </a:spcBef>
              <a:spcAft>
                <a:spcPts val="0"/>
              </a:spcAft>
              <a:buSzPts val="1600"/>
              <a:buChar char="●"/>
            </a:pPr>
            <a:r>
              <a:rPr lang="en"/>
              <a:t>IaaS flexibility with custom </a:t>
            </a:r>
            <a:r>
              <a:rPr lang="en">
                <a:latin typeface="Consolas"/>
                <a:ea typeface="Consolas"/>
                <a:cs typeface="Consolas"/>
                <a:sym typeface="Consolas"/>
              </a:rPr>
              <a:t>vm_extensions</a:t>
            </a:r>
            <a:endParaRPr>
              <a:latin typeface="Consolas"/>
              <a:ea typeface="Consolas"/>
              <a:cs typeface="Consolas"/>
              <a:sym typeface="Consolas"/>
            </a:endParaRPr>
          </a:p>
          <a:p>
            <a:pPr marL="457200" lvl="0" indent="-330200" rtl="0">
              <a:lnSpc>
                <a:spcPct val="100000"/>
              </a:lnSpc>
              <a:spcBef>
                <a:spcPts val="1600"/>
              </a:spcBef>
              <a:spcAft>
                <a:spcPts val="0"/>
              </a:spcAft>
              <a:buSzPts val="1600"/>
              <a:buChar char="●"/>
            </a:pPr>
            <a:r>
              <a:rPr lang="en"/>
              <a:t>Service instance sharing [beta]</a:t>
            </a:r>
            <a:endParaRPr>
              <a:latin typeface="Consolas"/>
              <a:ea typeface="Consolas"/>
              <a:cs typeface="Consolas"/>
              <a:sym typeface="Consolas"/>
            </a:endParaRPr>
          </a:p>
          <a:p>
            <a:pPr marL="457200" lvl="0" indent="-330200" rtl="0">
              <a:lnSpc>
                <a:spcPct val="100000"/>
              </a:lnSpc>
              <a:spcBef>
                <a:spcPts val="1600"/>
              </a:spcBef>
              <a:spcAft>
                <a:spcPts val="1600"/>
              </a:spcAft>
              <a:buSzPts val="1600"/>
              <a:buChar char="●"/>
            </a:pPr>
            <a:r>
              <a:rPr lang="en"/>
              <a:t>Platform-native service discovery for all frameworks [beta]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732"/>
        <p:cNvGrpSpPr/>
        <p:nvPr/>
      </p:nvGrpSpPr>
      <p:grpSpPr>
        <a:xfrm>
          <a:off x="0" y="0"/>
          <a:ext cx="0" cy="0"/>
          <a:chOff x="0" y="0"/>
          <a:chExt cx="0" cy="0"/>
        </a:xfrm>
      </p:grpSpPr>
      <p:sp>
        <p:nvSpPr>
          <p:cNvPr id="2733" name="Google Shape;2733;p170"/>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PAS for Windows</a:t>
            </a:r>
            <a:endParaRPr/>
          </a:p>
        </p:txBody>
      </p:sp>
      <p:sp>
        <p:nvSpPr>
          <p:cNvPr id="2734" name="Google Shape;2734;p17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Includes Windows Server Containers offered on Windows Server 2016</a:t>
            </a:r>
            <a:endParaRPr/>
          </a:p>
        </p:txBody>
      </p:sp>
      <p:sp>
        <p:nvSpPr>
          <p:cNvPr id="2735" name="Google Shape;2735;p170"/>
          <p:cNvSpPr txBox="1">
            <a:spLocks noGrp="1"/>
          </p:cNvSpPr>
          <p:nvPr>
            <p:ph type="body" idx="2"/>
          </p:nvPr>
        </p:nvSpPr>
        <p:spPr>
          <a:xfrm>
            <a:off x="3810675" y="549625"/>
            <a:ext cx="5047200" cy="4120200"/>
          </a:xfrm>
          <a:prstGeom prst="rect">
            <a:avLst/>
          </a:prstGeom>
        </p:spPr>
        <p:txBody>
          <a:bodyPr spcFirstLastPara="1" wrap="square" lIns="91425" tIns="91425" rIns="91425" bIns="91425" anchor="ctr" anchorCtr="0">
            <a:noAutofit/>
          </a:bodyPr>
          <a:lstStyle/>
          <a:p>
            <a:pPr marL="457200" lvl="0" indent="-330200" rtl="0">
              <a:lnSpc>
                <a:spcPct val="100000"/>
              </a:lnSpc>
              <a:spcBef>
                <a:spcPts val="0"/>
              </a:spcBef>
              <a:spcAft>
                <a:spcPts val="0"/>
              </a:spcAft>
              <a:buSzPts val="1600"/>
              <a:buChar char="●"/>
            </a:pPr>
            <a:r>
              <a:rPr lang="en"/>
              <a:t>Windows 2016 Runtime Tile</a:t>
            </a:r>
            <a:endParaRPr/>
          </a:p>
          <a:p>
            <a:pPr marL="457200" lvl="0" indent="-330200" rtl="0">
              <a:lnSpc>
                <a:spcPct val="100000"/>
              </a:lnSpc>
              <a:spcBef>
                <a:spcPts val="1600"/>
              </a:spcBef>
              <a:spcAft>
                <a:spcPts val="0"/>
              </a:spcAft>
              <a:buSzPts val="1600"/>
              <a:buChar char="●"/>
            </a:pPr>
            <a:r>
              <a:rPr lang="en"/>
              <a:t>Support for Windows Server Core stemcells</a:t>
            </a:r>
            <a:endParaRPr/>
          </a:p>
          <a:p>
            <a:pPr marL="457200" lvl="0" indent="-330200" rtl="0">
              <a:lnSpc>
                <a:spcPct val="100000"/>
              </a:lnSpc>
              <a:spcBef>
                <a:spcPts val="1600"/>
              </a:spcBef>
              <a:spcAft>
                <a:spcPts val="0"/>
              </a:spcAft>
              <a:buSzPts val="1600"/>
              <a:buChar char="●"/>
            </a:pPr>
            <a:r>
              <a:rPr lang="en"/>
              <a:t>Unlocks the potential for the newest PCF platform features for an on-par experience with Linux applications: CPU + network limits, CPU-based autoscaling, CredHub encrypted service creds, Diego SSH (i.e. cf ssh)</a:t>
            </a:r>
            <a:endParaRPr/>
          </a:p>
          <a:p>
            <a:pPr marL="457200" lvl="0" indent="-330200" rtl="0">
              <a:lnSpc>
                <a:spcPct val="100000"/>
              </a:lnSpc>
              <a:spcBef>
                <a:spcPts val="1600"/>
              </a:spcBef>
              <a:spcAft>
                <a:spcPts val="1600"/>
              </a:spcAft>
              <a:buSzPts val="1600"/>
              <a:buChar char="●"/>
            </a:pPr>
            <a:r>
              <a:rPr lang="en"/>
              <a:t>Made available via a new OpsManager tile for a smooth upgrade experience from 2012R2 to 2016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739"/>
        <p:cNvGrpSpPr/>
        <p:nvPr/>
      </p:nvGrpSpPr>
      <p:grpSpPr>
        <a:xfrm>
          <a:off x="0" y="0"/>
          <a:ext cx="0" cy="0"/>
          <a:chOff x="0" y="0"/>
          <a:chExt cx="0" cy="0"/>
        </a:xfrm>
      </p:grpSpPr>
      <p:sp>
        <p:nvSpPr>
          <p:cNvPr id="2740" name="Google Shape;2740;p17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Spring Cloud Data Flow for PCF</a:t>
            </a:r>
            <a:endParaRPr/>
          </a:p>
        </p:txBody>
      </p:sp>
      <p:sp>
        <p:nvSpPr>
          <p:cNvPr id="2741" name="Google Shape;2741;p171"/>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Build Flexible Data Pipelines</a:t>
            </a:r>
            <a:endParaRPr/>
          </a:p>
        </p:txBody>
      </p:sp>
      <p:sp>
        <p:nvSpPr>
          <p:cNvPr id="2742" name="Google Shape;2742;p171"/>
          <p:cNvSpPr txBox="1">
            <a:spLocks noGrp="1"/>
          </p:cNvSpPr>
          <p:nvPr>
            <p:ph type="body" idx="2"/>
          </p:nvPr>
        </p:nvSpPr>
        <p:spPr>
          <a:xfrm>
            <a:off x="3810675" y="549625"/>
            <a:ext cx="5047200" cy="4120200"/>
          </a:xfrm>
          <a:prstGeom prst="rect">
            <a:avLst/>
          </a:prstGeom>
        </p:spPr>
        <p:txBody>
          <a:bodyPr spcFirstLastPara="1" wrap="square" lIns="91425" tIns="91425" rIns="91425" bIns="91425" anchor="ctr" anchorCtr="0">
            <a:noAutofit/>
          </a:bodyPr>
          <a:lstStyle/>
          <a:p>
            <a:pPr marL="457200" lvl="0" indent="-330200" rtl="0">
              <a:lnSpc>
                <a:spcPct val="100000"/>
              </a:lnSpc>
              <a:spcBef>
                <a:spcPts val="0"/>
              </a:spcBef>
              <a:spcAft>
                <a:spcPts val="0"/>
              </a:spcAft>
              <a:buSzPts val="1600"/>
              <a:buChar char="●"/>
            </a:pPr>
            <a:r>
              <a:rPr lang="en"/>
              <a:t>OSS SCDF 1.3</a:t>
            </a:r>
            <a:endParaRPr/>
          </a:p>
          <a:p>
            <a:pPr marL="457200" lvl="0" indent="-330200" rtl="0">
              <a:lnSpc>
                <a:spcPct val="100000"/>
              </a:lnSpc>
              <a:spcBef>
                <a:spcPts val="1600"/>
              </a:spcBef>
              <a:spcAft>
                <a:spcPts val="0"/>
              </a:spcAft>
              <a:buSzPts val="1600"/>
              <a:buChar char="●"/>
            </a:pPr>
            <a:r>
              <a:rPr lang="en"/>
              <a:t>UAA Integration</a:t>
            </a:r>
            <a:endParaRPr/>
          </a:p>
          <a:p>
            <a:pPr marL="457200" lvl="0" indent="-330200" rtl="0">
              <a:lnSpc>
                <a:spcPct val="100000"/>
              </a:lnSpc>
              <a:spcBef>
                <a:spcPts val="1600"/>
              </a:spcBef>
              <a:spcAft>
                <a:spcPts val="0"/>
              </a:spcAft>
              <a:buSzPts val="1600"/>
              <a:buChar char="●"/>
            </a:pPr>
            <a:r>
              <a:rPr lang="en"/>
              <a:t>cf CLI plugins simplify service instance management &amp; aggregate app telemetry</a:t>
            </a:r>
            <a:endParaRPr/>
          </a:p>
          <a:p>
            <a:pPr marL="457200" lvl="0" indent="-330200" rtl="0">
              <a:lnSpc>
                <a:spcPct val="100000"/>
              </a:lnSpc>
              <a:spcBef>
                <a:spcPts val="1600"/>
              </a:spcBef>
              <a:spcAft>
                <a:spcPts val="0"/>
              </a:spcAft>
              <a:buSzPts val="1600"/>
              <a:buChar char="●"/>
            </a:pPr>
            <a:r>
              <a:rPr lang="en"/>
              <a:t>Simple service instance setup (via Service Broker)</a:t>
            </a:r>
            <a:endParaRPr/>
          </a:p>
          <a:p>
            <a:pPr marL="457200" lvl="0" indent="-330200" rtl="0">
              <a:lnSpc>
                <a:spcPct val="100000"/>
              </a:lnSpc>
              <a:spcBef>
                <a:spcPts val="1600"/>
              </a:spcBef>
              <a:spcAft>
                <a:spcPts val="0"/>
              </a:spcAft>
              <a:buSzPts val="1600"/>
              <a:buChar char="●"/>
            </a:pPr>
            <a:r>
              <a:rPr lang="en"/>
              <a:t>Works with PCF data tiles (MySQL, Redis, RabbitMQ)</a:t>
            </a:r>
            <a:endParaRPr/>
          </a:p>
          <a:p>
            <a:pPr marL="457200" lvl="0" indent="-330200" rtl="0">
              <a:lnSpc>
                <a:spcPct val="100000"/>
              </a:lnSpc>
              <a:spcBef>
                <a:spcPts val="1600"/>
              </a:spcBef>
              <a:spcAft>
                <a:spcPts val="1600"/>
              </a:spcAft>
              <a:buSzPts val="1600"/>
              <a:buChar char="●"/>
            </a:pPr>
            <a:r>
              <a:rPr lang="en"/>
              <a:t>Works with public cloud data services (Azure SQL Database, GCP’s BigQuery), plus on-prem sources</a:t>
            </a:r>
            <a:br>
              <a:rPr lang="en"/>
            </a:b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172"/>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WAN Replication</a:t>
            </a:r>
            <a:endParaRPr/>
          </a:p>
          <a:p>
            <a:pPr marL="0" lvl="0" indent="0" rtl="0">
              <a:spcBef>
                <a:spcPts val="1500"/>
              </a:spcBef>
              <a:spcAft>
                <a:spcPts val="1500"/>
              </a:spcAft>
              <a:buNone/>
            </a:pPr>
            <a:endParaRPr/>
          </a:p>
        </p:txBody>
      </p:sp>
      <p:sp>
        <p:nvSpPr>
          <p:cNvPr id="2748" name="Google Shape;2748;p172"/>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Pivotal Cloud Cache 1.3</a:t>
            </a:r>
            <a:endParaRPr/>
          </a:p>
        </p:txBody>
      </p:sp>
      <p:pic>
        <p:nvPicPr>
          <p:cNvPr id="2749" name="Google Shape;2749;p172" descr="Figure 7-02.png"/>
          <p:cNvPicPr preferRelativeResize="0"/>
          <p:nvPr/>
        </p:nvPicPr>
        <p:blipFill rotWithShape="1">
          <a:blip r:embed="rId3">
            <a:alphaModFix/>
          </a:blip>
          <a:srcRect l="3980" t="5033" r="3229" b="5409"/>
          <a:stretch/>
        </p:blipFill>
        <p:spPr>
          <a:xfrm>
            <a:off x="3299703" y="1083475"/>
            <a:ext cx="5648074" cy="28610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15"/>
          <p:cNvSpPr txBox="1"/>
          <p:nvPr/>
        </p:nvSpPr>
        <p:spPr>
          <a:xfrm>
            <a:off x="6222125" y="900400"/>
            <a:ext cx="2729400" cy="3769500"/>
          </a:xfrm>
          <a:prstGeom prst="rect">
            <a:avLst/>
          </a:prstGeom>
          <a:noFill/>
          <a:ln>
            <a:noFill/>
          </a:ln>
        </p:spPr>
        <p:txBody>
          <a:bodyPr spcFirstLastPara="1" wrap="square" lIns="91425" tIns="91425" rIns="91425" bIns="91425" anchor="t" anchorCtr="0">
            <a:noAutofit/>
          </a:bodyPr>
          <a:lstStyle/>
          <a:p>
            <a:pPr marL="285750" lvl="0" indent="-285750" rtl="0">
              <a:lnSpc>
                <a:spcPct val="100000"/>
              </a:lnSpc>
              <a:spcBef>
                <a:spcPts val="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1,500+ Developers</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5,000+ Applications</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4-6 Operators</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210M Daily Transactions</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2X Faster Time to Market</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80% Better Resiliency</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10X Faster to Scale</a:t>
            </a:r>
            <a:endParaRPr sz="1300">
              <a:solidFill>
                <a:schemeClr val="lt1"/>
              </a:solidFill>
              <a:latin typeface="Proxima Nova"/>
              <a:ea typeface="Proxima Nova"/>
              <a:cs typeface="Proxima Nova"/>
              <a:sym typeface="Proxima Nova"/>
            </a:endParaRPr>
          </a:p>
          <a:p>
            <a:pPr marL="285750" lvl="0" indent="-285750" rtl="0">
              <a:lnSpc>
                <a:spcPct val="100000"/>
              </a:lnSpc>
              <a:spcBef>
                <a:spcPts val="2000"/>
              </a:spcBef>
              <a:spcAft>
                <a:spcPts val="0"/>
              </a:spcAft>
              <a:buClr>
                <a:schemeClr val="lt1"/>
              </a:buClr>
              <a:buSzPts val="1300"/>
              <a:buFont typeface="Noto Sans Symbols"/>
              <a:buChar char="●"/>
            </a:pPr>
            <a:r>
              <a:rPr lang="en" sz="1300">
                <a:solidFill>
                  <a:schemeClr val="lt1"/>
                </a:solidFill>
                <a:latin typeface="Proxima Nova"/>
                <a:ea typeface="Proxima Nova"/>
                <a:cs typeface="Proxima Nova"/>
                <a:sym typeface="Proxima Nova"/>
              </a:rPr>
              <a:t>25% ‘Oxygen’ increase</a:t>
            </a:r>
            <a:endParaRPr sz="1300">
              <a:solidFill>
                <a:schemeClr val="lt1"/>
              </a:solidFill>
              <a:latin typeface="Proxima Nova"/>
              <a:ea typeface="Proxima Nova"/>
              <a:cs typeface="Proxima Nova"/>
              <a:sym typeface="Proxima Nova"/>
            </a:endParaRPr>
          </a:p>
        </p:txBody>
      </p:sp>
      <p:sp>
        <p:nvSpPr>
          <p:cNvPr id="1103" name="Google Shape;1103;p115"/>
          <p:cNvSpPr txBox="1"/>
          <p:nvPr/>
        </p:nvSpPr>
        <p:spPr>
          <a:xfrm>
            <a:off x="192475" y="151275"/>
            <a:ext cx="8663100" cy="393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b="1">
                <a:solidFill>
                  <a:schemeClr val="dk1"/>
                </a:solidFill>
                <a:latin typeface="Proxima Nova"/>
                <a:ea typeface="Proxima Nova"/>
                <a:cs typeface="Proxima Nova"/>
                <a:sym typeface="Proxima Nova"/>
              </a:rPr>
              <a:t>Comcast: Stability, Speed, Scalability with PCF</a:t>
            </a:r>
            <a:endParaRPr sz="2500" b="1">
              <a:solidFill>
                <a:schemeClr val="dk1"/>
              </a:solidFill>
              <a:latin typeface="Proxima Nova"/>
              <a:ea typeface="Proxima Nova"/>
              <a:cs typeface="Proxima Nova"/>
              <a:sym typeface="Proxima Nova"/>
            </a:endParaRPr>
          </a:p>
        </p:txBody>
      </p:sp>
      <p:sp>
        <p:nvSpPr>
          <p:cNvPr id="1104" name="Google Shape;1104;p115"/>
          <p:cNvSpPr txBox="1"/>
          <p:nvPr/>
        </p:nvSpPr>
        <p:spPr>
          <a:xfrm>
            <a:off x="5067575" y="4866600"/>
            <a:ext cx="3787800" cy="276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folHlink"/>
              </a:buClr>
              <a:buFont typeface="Arial"/>
              <a:buNone/>
            </a:pPr>
            <a:r>
              <a:rPr lang="en" sz="600">
                <a:solidFill>
                  <a:schemeClr val="dk2"/>
                </a:solidFill>
                <a:latin typeface="Proxima Nova"/>
                <a:ea typeface="Proxima Nova"/>
                <a:cs typeface="Proxima Nova"/>
                <a:sym typeface="Proxima Nova"/>
              </a:rPr>
              <a:t>Source: Greg Otto, Executive Director, Cloud Services at Comcast, CF Summit June 2017</a:t>
            </a:r>
            <a:endParaRPr sz="600">
              <a:solidFill>
                <a:schemeClr val="dk2"/>
              </a:solidFill>
              <a:latin typeface="Proxima Nova"/>
              <a:ea typeface="Proxima Nova"/>
              <a:cs typeface="Proxima Nova"/>
              <a:sym typeface="Proxima Nova"/>
            </a:endParaRPr>
          </a:p>
          <a:p>
            <a:pPr marL="0" lvl="0" indent="0" algn="l" rtl="0">
              <a:spcBef>
                <a:spcPts val="0"/>
              </a:spcBef>
              <a:spcAft>
                <a:spcPts val="0"/>
              </a:spcAft>
              <a:buClr>
                <a:srgbClr val="000000"/>
              </a:buClr>
              <a:buSzPts val="1100"/>
              <a:buFont typeface="Arial"/>
              <a:buNone/>
            </a:pPr>
            <a:endParaRPr sz="600">
              <a:solidFill>
                <a:schemeClr val="dk2"/>
              </a:solidFill>
              <a:latin typeface="Proxima Nova"/>
              <a:ea typeface="Proxima Nova"/>
              <a:cs typeface="Proxima Nova"/>
              <a:sym typeface="Proxima Nova"/>
            </a:endParaRPr>
          </a:p>
          <a:p>
            <a:pPr marL="0" lvl="0" indent="0" algn="ctr" rtl="0">
              <a:spcBef>
                <a:spcPts val="0"/>
              </a:spcBef>
              <a:spcAft>
                <a:spcPts val="0"/>
              </a:spcAft>
              <a:buClr>
                <a:srgbClr val="000000"/>
              </a:buClr>
              <a:buSzPts val="1100"/>
              <a:buFont typeface="Arial"/>
              <a:buNone/>
            </a:pPr>
            <a:endParaRPr sz="600">
              <a:solidFill>
                <a:schemeClr val="dk2"/>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Font typeface="Arial"/>
              <a:buNone/>
            </a:pPr>
            <a:endParaRPr sz="600">
              <a:solidFill>
                <a:schemeClr val="dk2"/>
              </a:solidFill>
              <a:latin typeface="Proxima Nova"/>
              <a:ea typeface="Proxima Nova"/>
              <a:cs typeface="Proxima Nova"/>
              <a:sym typeface="Proxima Nova"/>
            </a:endParaRPr>
          </a:p>
        </p:txBody>
      </p:sp>
      <p:pic>
        <p:nvPicPr>
          <p:cNvPr id="1105" name="Google Shape;1105;p115"/>
          <p:cNvPicPr preferRelativeResize="0"/>
          <p:nvPr/>
        </p:nvPicPr>
        <p:blipFill>
          <a:blip r:embed="rId3">
            <a:alphaModFix/>
          </a:blip>
          <a:stretch>
            <a:fillRect/>
          </a:stretch>
        </p:blipFill>
        <p:spPr>
          <a:xfrm>
            <a:off x="291325" y="900388"/>
            <a:ext cx="5517970" cy="3103853"/>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pic>
        <p:nvPicPr>
          <p:cNvPr id="1110" name="Google Shape;1110;p116" descr="view@2x.jpg"/>
          <p:cNvPicPr preferRelativeResize="0"/>
          <p:nvPr/>
        </p:nvPicPr>
        <p:blipFill rotWithShape="1">
          <a:blip r:embed="rId3">
            <a:alphaModFix amt="80000"/>
          </a:blip>
          <a:srcRect t="7847" b="7856"/>
          <a:stretch/>
        </p:blipFill>
        <p:spPr>
          <a:xfrm>
            <a:off x="0" y="0"/>
            <a:ext cx="9144000" cy="5143500"/>
          </a:xfrm>
          <a:prstGeom prst="rect">
            <a:avLst/>
          </a:prstGeom>
          <a:noFill/>
          <a:ln>
            <a:noFill/>
          </a:ln>
        </p:spPr>
      </p:pic>
      <p:sp>
        <p:nvSpPr>
          <p:cNvPr id="1111" name="Google Shape;1111;p116"/>
          <p:cNvSpPr/>
          <p:nvPr/>
        </p:nvSpPr>
        <p:spPr>
          <a:xfrm>
            <a:off x="0" y="0"/>
            <a:ext cx="9144000" cy="5143500"/>
          </a:xfrm>
          <a:prstGeom prst="rect">
            <a:avLst/>
          </a:prstGeom>
          <a:solidFill>
            <a:srgbClr val="001F3B">
              <a:alpha val="784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00253E"/>
              </a:solidFill>
              <a:latin typeface="Arial"/>
              <a:ea typeface="Arial"/>
              <a:cs typeface="Arial"/>
              <a:sym typeface="Arial"/>
            </a:endParaRPr>
          </a:p>
        </p:txBody>
      </p:sp>
      <p:sp>
        <p:nvSpPr>
          <p:cNvPr id="1112" name="Google Shape;1112;p116"/>
          <p:cNvSpPr txBox="1"/>
          <p:nvPr/>
        </p:nvSpPr>
        <p:spPr>
          <a:xfrm>
            <a:off x="-1632908" y="-1179221"/>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1113" name="Google Shape;1113;p116"/>
          <p:cNvGrpSpPr/>
          <p:nvPr/>
        </p:nvGrpSpPr>
        <p:grpSpPr>
          <a:xfrm>
            <a:off x="287525" y="4854556"/>
            <a:ext cx="634914" cy="148716"/>
            <a:chOff x="1841475" y="2392725"/>
            <a:chExt cx="3928925" cy="920275"/>
          </a:xfrm>
        </p:grpSpPr>
        <p:sp>
          <p:nvSpPr>
            <p:cNvPr id="1114" name="Google Shape;1114;p116"/>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Google Shape;1115;p116"/>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6" name="Google Shape;1116;p116"/>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7" name="Google Shape;1117;p116"/>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8" name="Google Shape;1118;p116"/>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9" name="Google Shape;1119;p116"/>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0" name="Google Shape;1120;p116"/>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1" name="Google Shape;1121;p116"/>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22" name="Google Shape;1122;p116"/>
          <p:cNvSpPr txBox="1"/>
          <p:nvPr/>
        </p:nvSpPr>
        <p:spPr>
          <a:xfrm>
            <a:off x="760950" y="1376850"/>
            <a:ext cx="7622100" cy="238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1">
                <a:solidFill>
                  <a:srgbClr val="FFFFFF"/>
                </a:solidFill>
                <a:latin typeface="Proxima Nova"/>
                <a:ea typeface="Proxima Nova"/>
                <a:cs typeface="Proxima Nova"/>
                <a:sym typeface="Proxima Nova"/>
              </a:rPr>
              <a:t>Platform Evolution</a:t>
            </a:r>
            <a:endParaRPr sz="4000" b="1">
              <a:solidFill>
                <a:srgbClr val="FFFFFF"/>
              </a:solidFill>
              <a:latin typeface="Proxima Nova"/>
              <a:ea typeface="Proxima Nova"/>
              <a:cs typeface="Proxima Nova"/>
              <a:sym typeface="Proxima Nova"/>
            </a:endParaRPr>
          </a:p>
        </p:txBody>
      </p:sp>
      <p:grpSp>
        <p:nvGrpSpPr>
          <p:cNvPr id="1123" name="Google Shape;1123;p116"/>
          <p:cNvGrpSpPr/>
          <p:nvPr/>
        </p:nvGrpSpPr>
        <p:grpSpPr>
          <a:xfrm>
            <a:off x="3669300" y="1711460"/>
            <a:ext cx="1805400" cy="536386"/>
            <a:chOff x="3233750" y="1711500"/>
            <a:chExt cx="1805400" cy="589500"/>
          </a:xfrm>
        </p:grpSpPr>
        <p:cxnSp>
          <p:nvCxnSpPr>
            <p:cNvPr id="1124" name="Google Shape;1124;p116"/>
            <p:cNvCxnSpPr/>
            <p:nvPr/>
          </p:nvCxnSpPr>
          <p:spPr>
            <a:xfrm>
              <a:off x="3252044" y="1711500"/>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125" name="Google Shape;1125;p116"/>
            <p:cNvCxnSpPr/>
            <p:nvPr/>
          </p:nvCxnSpPr>
          <p:spPr>
            <a:xfrm>
              <a:off x="3233750" y="1711500"/>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126" name="Google Shape;1126;p116"/>
            <p:cNvCxnSpPr/>
            <p:nvPr/>
          </p:nvCxnSpPr>
          <p:spPr>
            <a:xfrm>
              <a:off x="5020696" y="1711500"/>
              <a:ext cx="0" cy="589500"/>
            </a:xfrm>
            <a:prstGeom prst="straightConnector1">
              <a:avLst/>
            </a:prstGeom>
            <a:noFill/>
            <a:ln w="38100" cap="flat" cmpd="sng">
              <a:solidFill>
                <a:srgbClr val="1AB9A5"/>
              </a:solidFill>
              <a:prstDash val="solid"/>
              <a:round/>
              <a:headEnd type="none" w="med" len="med"/>
              <a:tailEnd type="none" w="med" len="med"/>
            </a:ln>
          </p:spPr>
        </p:cxnSp>
      </p:grpSp>
      <p:grpSp>
        <p:nvGrpSpPr>
          <p:cNvPr id="1127" name="Google Shape;1127;p116"/>
          <p:cNvGrpSpPr/>
          <p:nvPr/>
        </p:nvGrpSpPr>
        <p:grpSpPr>
          <a:xfrm>
            <a:off x="3669300" y="3019105"/>
            <a:ext cx="1805400" cy="536386"/>
            <a:chOff x="3233750" y="2966075"/>
            <a:chExt cx="1805400" cy="589500"/>
          </a:xfrm>
        </p:grpSpPr>
        <p:cxnSp>
          <p:nvCxnSpPr>
            <p:cNvPr id="1128" name="Google Shape;1128;p116"/>
            <p:cNvCxnSpPr/>
            <p:nvPr/>
          </p:nvCxnSpPr>
          <p:spPr>
            <a:xfrm>
              <a:off x="3252044" y="2966075"/>
              <a:ext cx="0" cy="589500"/>
            </a:xfrm>
            <a:prstGeom prst="straightConnector1">
              <a:avLst/>
            </a:prstGeom>
            <a:noFill/>
            <a:ln w="38100" cap="flat" cmpd="sng">
              <a:solidFill>
                <a:srgbClr val="1AB9A5"/>
              </a:solidFill>
              <a:prstDash val="solid"/>
              <a:round/>
              <a:headEnd type="none" w="med" len="med"/>
              <a:tailEnd type="none" w="med" len="med"/>
            </a:ln>
          </p:spPr>
        </p:cxnSp>
        <p:cxnSp>
          <p:nvCxnSpPr>
            <p:cNvPr id="1129" name="Google Shape;1129;p116"/>
            <p:cNvCxnSpPr/>
            <p:nvPr/>
          </p:nvCxnSpPr>
          <p:spPr>
            <a:xfrm>
              <a:off x="3233750" y="3555575"/>
              <a:ext cx="1805400" cy="0"/>
            </a:xfrm>
            <a:prstGeom prst="straightConnector1">
              <a:avLst/>
            </a:prstGeom>
            <a:noFill/>
            <a:ln w="38100" cap="flat" cmpd="sng">
              <a:solidFill>
                <a:srgbClr val="1AB9A5"/>
              </a:solidFill>
              <a:prstDash val="solid"/>
              <a:round/>
              <a:headEnd type="none" w="med" len="med"/>
              <a:tailEnd type="none" w="med" len="med"/>
            </a:ln>
          </p:spPr>
        </p:cxnSp>
        <p:cxnSp>
          <p:nvCxnSpPr>
            <p:cNvPr id="1130" name="Google Shape;1130;p116"/>
            <p:cNvCxnSpPr/>
            <p:nvPr/>
          </p:nvCxnSpPr>
          <p:spPr>
            <a:xfrm>
              <a:off x="5020696" y="2966075"/>
              <a:ext cx="0" cy="589500"/>
            </a:xfrm>
            <a:prstGeom prst="straightConnector1">
              <a:avLst/>
            </a:prstGeom>
            <a:noFill/>
            <a:ln w="38100" cap="flat" cmpd="sng">
              <a:solidFill>
                <a:srgbClr val="1AB9A5"/>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17"/>
          <p:cNvSpPr txBox="1"/>
          <p:nvPr/>
        </p:nvSpPr>
        <p:spPr>
          <a:xfrm>
            <a:off x="1541996"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1136" name="Google Shape;1136;p117" descr="pasted-image.tiff"/>
          <p:cNvPicPr preferRelativeResize="0"/>
          <p:nvPr/>
        </p:nvPicPr>
        <p:blipFill rotWithShape="1">
          <a:blip r:embed="rId3">
            <a:alphaModFix/>
          </a:blip>
          <a:srcRect/>
          <a:stretch/>
        </p:blipFill>
        <p:spPr>
          <a:xfrm>
            <a:off x="1802096" y="1333173"/>
            <a:ext cx="1067100" cy="1067100"/>
          </a:xfrm>
          <a:prstGeom prst="rect">
            <a:avLst/>
          </a:prstGeom>
          <a:noFill/>
          <a:ln>
            <a:noFill/>
          </a:ln>
        </p:spPr>
      </p:pic>
      <p:sp>
        <p:nvSpPr>
          <p:cNvPr id="1137" name="Google Shape;1137;p117"/>
          <p:cNvSpPr txBox="1"/>
          <p:nvPr/>
        </p:nvSpPr>
        <p:spPr>
          <a:xfrm>
            <a:off x="6659811" y="2432099"/>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sp>
        <p:nvSpPr>
          <p:cNvPr id="1138" name="Google Shape;1138;p117"/>
          <p:cNvSpPr txBox="1"/>
          <p:nvPr/>
        </p:nvSpPr>
        <p:spPr>
          <a:xfrm>
            <a:off x="2978733"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1139" name="Google Shape;1139;p117" descr="pasted-image.tiff"/>
          <p:cNvPicPr preferRelativeResize="0"/>
          <p:nvPr/>
        </p:nvPicPr>
        <p:blipFill rotWithShape="1">
          <a:blip r:embed="rId4">
            <a:alphaModFix/>
          </a:blip>
          <a:srcRect/>
          <a:stretch/>
        </p:blipFill>
        <p:spPr>
          <a:xfrm>
            <a:off x="2902383" y="2789519"/>
            <a:ext cx="1740000" cy="1067100"/>
          </a:xfrm>
          <a:prstGeom prst="rect">
            <a:avLst/>
          </a:prstGeom>
          <a:noFill/>
          <a:ln>
            <a:noFill/>
          </a:ln>
        </p:spPr>
      </p:pic>
      <p:sp>
        <p:nvSpPr>
          <p:cNvPr id="1140" name="Google Shape;1140;p117"/>
          <p:cNvSpPr txBox="1"/>
          <p:nvPr/>
        </p:nvSpPr>
        <p:spPr>
          <a:xfrm>
            <a:off x="421512" y="3902713"/>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1141" name="Google Shape;1141;p117" descr="pasted-image.tiff"/>
          <p:cNvPicPr preferRelativeResize="0"/>
          <p:nvPr/>
        </p:nvPicPr>
        <p:blipFill rotWithShape="1">
          <a:blip r:embed="rId5">
            <a:alphaModFix/>
          </a:blip>
          <a:srcRect/>
          <a:stretch/>
        </p:blipFill>
        <p:spPr>
          <a:xfrm>
            <a:off x="568362" y="2789519"/>
            <a:ext cx="1293600" cy="1067100"/>
          </a:xfrm>
          <a:prstGeom prst="rect">
            <a:avLst/>
          </a:prstGeom>
          <a:noFill/>
          <a:ln>
            <a:noFill/>
          </a:ln>
        </p:spPr>
      </p:pic>
      <p:pic>
        <p:nvPicPr>
          <p:cNvPr id="1142" name="Google Shape;1142;p117" descr="pasted-image.tiff"/>
          <p:cNvPicPr preferRelativeResize="0"/>
          <p:nvPr/>
        </p:nvPicPr>
        <p:blipFill rotWithShape="1">
          <a:blip r:embed="rId6">
            <a:alphaModFix/>
          </a:blip>
          <a:srcRect/>
          <a:stretch/>
        </p:blipFill>
        <p:spPr>
          <a:xfrm>
            <a:off x="4548168" y="1514853"/>
            <a:ext cx="841800" cy="837900"/>
          </a:xfrm>
          <a:prstGeom prst="rect">
            <a:avLst/>
          </a:prstGeom>
          <a:noFill/>
          <a:ln>
            <a:noFill/>
          </a:ln>
        </p:spPr>
      </p:pic>
      <p:sp>
        <p:nvSpPr>
          <p:cNvPr id="1143" name="Google Shape;1143;p117"/>
          <p:cNvSpPr txBox="1"/>
          <p:nvPr/>
        </p:nvSpPr>
        <p:spPr>
          <a:xfrm>
            <a:off x="4175418" y="2432099"/>
            <a:ext cx="1587300" cy="256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sp>
        <p:nvSpPr>
          <p:cNvPr id="1144" name="Google Shape;1144;p117"/>
          <p:cNvSpPr txBox="1"/>
          <p:nvPr/>
        </p:nvSpPr>
        <p:spPr>
          <a:xfrm>
            <a:off x="5234527" y="3826513"/>
            <a:ext cx="1587300" cy="4215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pic>
        <p:nvPicPr>
          <p:cNvPr id="1145" name="Google Shape;1145;p117" descr="pasted-image.png"/>
          <p:cNvPicPr preferRelativeResize="0"/>
          <p:nvPr/>
        </p:nvPicPr>
        <p:blipFill rotWithShape="1">
          <a:blip r:embed="rId7">
            <a:alphaModFix/>
          </a:blip>
          <a:srcRect l="6250" t="5260" r="5845" b="5278"/>
          <a:stretch/>
        </p:blipFill>
        <p:spPr>
          <a:xfrm>
            <a:off x="5720227" y="3124198"/>
            <a:ext cx="615900" cy="613200"/>
          </a:xfrm>
          <a:custGeom>
            <a:avLst/>
            <a:gdLst/>
            <a:ahLst/>
            <a:cxnLst/>
            <a:rect l="l" t="t" r="r" b="b"/>
            <a:pathLst>
              <a:path w="120000" h="120000" extrusionOk="0">
                <a:moveTo>
                  <a:pt x="59472" y="0"/>
                </a:moveTo>
                <a:cubicBezTo>
                  <a:pt x="6061" y="0"/>
                  <a:pt x="5833" y="38"/>
                  <a:pt x="3083" y="3945"/>
                </a:cubicBezTo>
                <a:cubicBezTo>
                  <a:pt x="1022" y="6874"/>
                  <a:pt x="0" y="33425"/>
                  <a:pt x="0" y="59999"/>
                </a:cubicBezTo>
                <a:cubicBezTo>
                  <a:pt x="0" y="86574"/>
                  <a:pt x="1022" y="113192"/>
                  <a:pt x="3083" y="116126"/>
                </a:cubicBezTo>
                <a:cubicBezTo>
                  <a:pt x="5833" y="120033"/>
                  <a:pt x="6061" y="119999"/>
                  <a:pt x="59472" y="119999"/>
                </a:cubicBezTo>
                <a:cubicBezTo>
                  <a:pt x="102994" y="119999"/>
                  <a:pt x="113772" y="119566"/>
                  <a:pt x="116561" y="117532"/>
                </a:cubicBezTo>
                <a:cubicBezTo>
                  <a:pt x="119844" y="115148"/>
                  <a:pt x="120000" y="112403"/>
                  <a:pt x="120000" y="59999"/>
                </a:cubicBezTo>
                <a:cubicBezTo>
                  <a:pt x="120000" y="7596"/>
                  <a:pt x="119844" y="4923"/>
                  <a:pt x="116561" y="2534"/>
                </a:cubicBezTo>
                <a:cubicBezTo>
                  <a:pt x="113772" y="500"/>
                  <a:pt x="102994" y="0"/>
                  <a:pt x="59472" y="0"/>
                </a:cubicBezTo>
                <a:close/>
              </a:path>
            </a:pathLst>
          </a:custGeom>
          <a:noFill/>
          <a:ln>
            <a:noFill/>
          </a:ln>
        </p:spPr>
      </p:pic>
      <p:pic>
        <p:nvPicPr>
          <p:cNvPr id="1146" name="Google Shape;1146;p117" descr="Screen Shot 2017-10-19 at 1.52.10 PM.png"/>
          <p:cNvPicPr preferRelativeResize="0"/>
          <p:nvPr/>
        </p:nvPicPr>
        <p:blipFill>
          <a:blip r:embed="rId8">
            <a:alphaModFix/>
          </a:blip>
          <a:stretch>
            <a:fillRect/>
          </a:stretch>
        </p:blipFill>
        <p:spPr>
          <a:xfrm>
            <a:off x="6834774" y="1542623"/>
            <a:ext cx="1237375" cy="786625"/>
          </a:xfrm>
          <a:prstGeom prst="rect">
            <a:avLst/>
          </a:prstGeom>
          <a:noFill/>
          <a:ln>
            <a:noFill/>
          </a:ln>
        </p:spPr>
      </p:pic>
      <p:sp>
        <p:nvSpPr>
          <p:cNvPr id="1147" name="Google Shape;1147;p11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666666"/>
              </a:buClr>
              <a:buFont typeface="Proxima Nova"/>
              <a:buNone/>
            </a:pPr>
            <a:r>
              <a:rPr lang="en"/>
              <a:t>There are many ways to package and run </a:t>
            </a:r>
            <a:endParaRPr/>
          </a:p>
          <a:p>
            <a:pPr marL="0" lvl="0" indent="0" rtl="0">
              <a:spcBef>
                <a:spcPts val="0"/>
              </a:spcBef>
              <a:spcAft>
                <a:spcPts val="0"/>
              </a:spcAft>
              <a:buNone/>
            </a:pPr>
            <a:r>
              <a:rPr lang="en"/>
              <a:t>workloads in the cloud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18"/>
          <p:cNvSpPr/>
          <p:nvPr/>
        </p:nvSpPr>
        <p:spPr>
          <a:xfrm>
            <a:off x="1182483" y="3270925"/>
            <a:ext cx="7083000" cy="2497200"/>
          </a:xfrm>
          <a:custGeom>
            <a:avLst/>
            <a:gdLst/>
            <a:ahLst/>
            <a:cxnLst/>
            <a:rect l="l" t="t" r="r" b="b"/>
            <a:pathLst>
              <a:path w="120000" h="120000" extrusionOk="0">
                <a:moveTo>
                  <a:pt x="60000" y="120000"/>
                </a:moveTo>
                <a:lnTo>
                  <a:pt x="120000" y="0"/>
                </a:lnTo>
                <a:lnTo>
                  <a:pt x="0" y="0"/>
                </a:lnTo>
                <a:close/>
              </a:path>
            </a:pathLst>
          </a:custGeom>
          <a:gradFill>
            <a:gsLst>
              <a:gs pos="0">
                <a:srgbClr val="A7A7A7"/>
              </a:gs>
              <a:gs pos="100000">
                <a:srgbClr val="FFFFFF"/>
              </a:gs>
            </a:gsLst>
            <a:lin ang="16200038" scaled="0"/>
          </a:gra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18"/>
          <p:cNvSpPr/>
          <p:nvPr/>
        </p:nvSpPr>
        <p:spPr>
          <a:xfrm>
            <a:off x="1312564" y="3658939"/>
            <a:ext cx="6723300" cy="20673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18"/>
          <p:cNvSpPr txBox="1"/>
          <p:nvPr/>
        </p:nvSpPr>
        <p:spPr>
          <a:xfrm>
            <a:off x="1767152" y="1874123"/>
            <a:ext cx="1369666" cy="263908"/>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Containers</a:t>
            </a:r>
            <a:endParaRPr/>
          </a:p>
        </p:txBody>
      </p:sp>
      <p:pic>
        <p:nvPicPr>
          <p:cNvPr id="1155" name="Google Shape;1155;p118" descr="pasted-image.tiff"/>
          <p:cNvPicPr preferRelativeResize="0"/>
          <p:nvPr/>
        </p:nvPicPr>
        <p:blipFill rotWithShape="1">
          <a:blip r:embed="rId3">
            <a:alphaModFix/>
          </a:blip>
          <a:srcRect/>
          <a:stretch/>
        </p:blipFill>
        <p:spPr>
          <a:xfrm>
            <a:off x="2037348" y="1057333"/>
            <a:ext cx="921000" cy="921000"/>
          </a:xfrm>
          <a:prstGeom prst="rect">
            <a:avLst/>
          </a:prstGeom>
          <a:noFill/>
          <a:ln>
            <a:noFill/>
          </a:ln>
        </p:spPr>
      </p:pic>
      <p:sp>
        <p:nvSpPr>
          <p:cNvPr id="1156" name="Google Shape;1156;p118"/>
          <p:cNvSpPr txBox="1"/>
          <p:nvPr/>
        </p:nvSpPr>
        <p:spPr>
          <a:xfrm>
            <a:off x="6778757" y="2244875"/>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Event</a:t>
            </a:r>
            <a:r>
              <a:rPr lang="en" sz="1100" b="1" i="0" u="none" strike="noStrike" cap="none">
                <a:solidFill>
                  <a:srgbClr val="0B223F"/>
                </a:solidFill>
                <a:latin typeface="Proxima Nova"/>
                <a:ea typeface="Proxima Nova"/>
                <a:cs typeface="Proxima Nova"/>
                <a:sym typeface="Proxima Nova"/>
              </a:rPr>
              <a:t>-</a:t>
            </a:r>
            <a:r>
              <a:rPr lang="en" sz="1100" b="1">
                <a:solidFill>
                  <a:srgbClr val="0B223F"/>
                </a:solidFill>
                <a:latin typeface="Proxima Nova"/>
                <a:ea typeface="Proxima Nova"/>
                <a:cs typeface="Proxima Nova"/>
                <a:sym typeface="Proxima Nova"/>
              </a:rPr>
              <a:t>driven Functions</a:t>
            </a:r>
            <a:endParaRPr/>
          </a:p>
        </p:txBody>
      </p:sp>
      <p:pic>
        <p:nvPicPr>
          <p:cNvPr id="1157" name="Google Shape;1157;p118" descr="pasted-image.tiff"/>
          <p:cNvPicPr preferRelativeResize="0"/>
          <p:nvPr/>
        </p:nvPicPr>
        <p:blipFill rotWithShape="1">
          <a:blip r:embed="rId4">
            <a:alphaModFix/>
          </a:blip>
          <a:srcRect/>
          <a:stretch/>
        </p:blipFill>
        <p:spPr>
          <a:xfrm>
            <a:off x="4695463" y="1246161"/>
            <a:ext cx="778649" cy="775188"/>
          </a:xfrm>
          <a:prstGeom prst="rect">
            <a:avLst/>
          </a:prstGeom>
          <a:noFill/>
          <a:ln>
            <a:noFill/>
          </a:ln>
        </p:spPr>
      </p:pic>
      <p:sp>
        <p:nvSpPr>
          <p:cNvPr id="1158" name="Google Shape;1158;p118"/>
          <p:cNvSpPr txBox="1"/>
          <p:nvPr/>
        </p:nvSpPr>
        <p:spPr>
          <a:xfrm>
            <a:off x="4350691" y="2067538"/>
            <a:ext cx="1468200" cy="2373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i="0" u="none" strike="noStrike" cap="none">
                <a:solidFill>
                  <a:srgbClr val="0B223F"/>
                </a:solidFill>
                <a:latin typeface="Proxima Nova"/>
                <a:ea typeface="Proxima Nova"/>
                <a:cs typeface="Proxima Nova"/>
                <a:sym typeface="Proxima Nova"/>
              </a:rPr>
              <a:t>Batches</a:t>
            </a:r>
            <a:endParaRPr/>
          </a:p>
        </p:txBody>
      </p:sp>
      <p:pic>
        <p:nvPicPr>
          <p:cNvPr id="1159" name="Google Shape;1159;p118" descr="Screen Shot 2017-10-19 at 1.52.10 PM.png"/>
          <p:cNvPicPr preferRelativeResize="0"/>
          <p:nvPr/>
        </p:nvPicPr>
        <p:blipFill>
          <a:blip r:embed="rId5">
            <a:alphaModFix/>
          </a:blip>
          <a:stretch>
            <a:fillRect/>
          </a:stretch>
        </p:blipFill>
        <p:spPr>
          <a:xfrm>
            <a:off x="6872976" y="1246150"/>
            <a:ext cx="1212625" cy="770900"/>
          </a:xfrm>
          <a:prstGeom prst="rect">
            <a:avLst/>
          </a:prstGeom>
          <a:noFill/>
          <a:ln>
            <a:noFill/>
          </a:ln>
        </p:spPr>
      </p:pic>
      <p:sp>
        <p:nvSpPr>
          <p:cNvPr id="1160" name="Google Shape;1160;p118"/>
          <p:cNvSpPr txBox="1"/>
          <p:nvPr/>
        </p:nvSpPr>
        <p:spPr>
          <a:xfrm>
            <a:off x="5660195" y="3107930"/>
            <a:ext cx="1468200" cy="3900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Monolithic Applications</a:t>
            </a:r>
            <a:endParaRPr/>
          </a:p>
        </p:txBody>
      </p:sp>
      <p:pic>
        <p:nvPicPr>
          <p:cNvPr id="1161" name="Google Shape;1161;p118" descr="pasted-image.png"/>
          <p:cNvPicPr preferRelativeResize="0"/>
          <p:nvPr/>
        </p:nvPicPr>
        <p:blipFill rotWithShape="1">
          <a:blip r:embed="rId6">
            <a:alphaModFix/>
          </a:blip>
          <a:srcRect l="6251" t="5262" r="5820" b="5235"/>
          <a:stretch/>
        </p:blipFill>
        <p:spPr>
          <a:xfrm>
            <a:off x="6080226" y="2407584"/>
            <a:ext cx="628200" cy="625800"/>
          </a:xfrm>
          <a:custGeom>
            <a:avLst/>
            <a:gdLst/>
            <a:ahLst/>
            <a:cxnLst/>
            <a:rect l="l" t="t" r="r" b="b"/>
            <a:pathLst>
              <a:path w="120000" h="120000" extrusionOk="0">
                <a:moveTo>
                  <a:pt x="59505" y="0"/>
                </a:moveTo>
                <a:cubicBezTo>
                  <a:pt x="6105" y="0"/>
                  <a:pt x="5855" y="50"/>
                  <a:pt x="3105" y="3955"/>
                </a:cubicBezTo>
                <a:cubicBezTo>
                  <a:pt x="1044" y="6888"/>
                  <a:pt x="0" y="33400"/>
                  <a:pt x="0" y="59961"/>
                </a:cubicBezTo>
                <a:cubicBezTo>
                  <a:pt x="0" y="86527"/>
                  <a:pt x="1044" y="113111"/>
                  <a:pt x="3105" y="116044"/>
                </a:cubicBezTo>
                <a:cubicBezTo>
                  <a:pt x="5855" y="119950"/>
                  <a:pt x="6105" y="120000"/>
                  <a:pt x="59505" y="120000"/>
                </a:cubicBezTo>
                <a:cubicBezTo>
                  <a:pt x="103022" y="120000"/>
                  <a:pt x="113722" y="119522"/>
                  <a:pt x="116511" y="117488"/>
                </a:cubicBezTo>
                <a:cubicBezTo>
                  <a:pt x="119788" y="115105"/>
                  <a:pt x="120000" y="112344"/>
                  <a:pt x="120000" y="59961"/>
                </a:cubicBezTo>
                <a:cubicBezTo>
                  <a:pt x="120000" y="7583"/>
                  <a:pt x="119788" y="4894"/>
                  <a:pt x="116511" y="2511"/>
                </a:cubicBezTo>
                <a:cubicBezTo>
                  <a:pt x="113722" y="477"/>
                  <a:pt x="103022" y="0"/>
                  <a:pt x="59505" y="0"/>
                </a:cubicBezTo>
                <a:close/>
              </a:path>
            </a:pathLst>
          </a:custGeom>
          <a:noFill/>
          <a:ln>
            <a:noFill/>
          </a:ln>
        </p:spPr>
      </p:pic>
      <p:sp>
        <p:nvSpPr>
          <p:cNvPr id="1162" name="Google Shape;1162;p118"/>
          <p:cNvSpPr txBox="1"/>
          <p:nvPr/>
        </p:nvSpPr>
        <p:spPr>
          <a:xfrm>
            <a:off x="3211568" y="3141436"/>
            <a:ext cx="1391100" cy="2247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Data Services</a:t>
            </a:r>
            <a:endParaRPr/>
          </a:p>
        </p:txBody>
      </p:sp>
      <p:pic>
        <p:nvPicPr>
          <p:cNvPr id="1163" name="Google Shape;1163;p118" descr="pasted-image.tiff"/>
          <p:cNvPicPr preferRelativeResize="0"/>
          <p:nvPr/>
        </p:nvPicPr>
        <p:blipFill rotWithShape="1">
          <a:blip r:embed="rId7">
            <a:alphaModFix/>
          </a:blip>
          <a:srcRect/>
          <a:stretch/>
        </p:blipFill>
        <p:spPr>
          <a:xfrm>
            <a:off x="3144604" y="2221766"/>
            <a:ext cx="1524900" cy="935400"/>
          </a:xfrm>
          <a:prstGeom prst="rect">
            <a:avLst/>
          </a:prstGeom>
          <a:noFill/>
          <a:ln>
            <a:noFill/>
          </a:ln>
        </p:spPr>
      </p:pic>
      <p:sp>
        <p:nvSpPr>
          <p:cNvPr id="1164" name="Google Shape;1164;p118"/>
          <p:cNvSpPr txBox="1"/>
          <p:nvPr/>
        </p:nvSpPr>
        <p:spPr>
          <a:xfrm>
            <a:off x="784310" y="3138539"/>
            <a:ext cx="1369800" cy="221400"/>
          </a:xfrm>
          <a:prstGeom prst="rect">
            <a:avLst/>
          </a:prstGeom>
          <a:noFill/>
          <a:ln>
            <a:noFill/>
          </a:ln>
        </p:spPr>
        <p:txBody>
          <a:bodyPr spcFirstLastPara="1" wrap="square" lIns="45675" tIns="45675" rIns="45675" bIns="45675" anchor="ctr" anchorCtr="0">
            <a:noAutofit/>
          </a:bodyPr>
          <a:lstStyle/>
          <a:p>
            <a:pPr marL="0" marR="0" lvl="0" indent="0" algn="ctr" rtl="0">
              <a:lnSpc>
                <a:spcPct val="100000"/>
              </a:lnSpc>
              <a:spcBef>
                <a:spcPts val="0"/>
              </a:spcBef>
              <a:spcAft>
                <a:spcPts val="0"/>
              </a:spcAft>
              <a:buClr>
                <a:srgbClr val="0B223F"/>
              </a:buClr>
              <a:buFont typeface="Proxima Nova"/>
              <a:buNone/>
            </a:pPr>
            <a:r>
              <a:rPr lang="en" sz="1100" b="1">
                <a:solidFill>
                  <a:srgbClr val="0B223F"/>
                </a:solidFill>
                <a:latin typeface="Proxima Nova"/>
                <a:ea typeface="Proxima Nova"/>
                <a:cs typeface="Proxima Nova"/>
                <a:sym typeface="Proxima Nova"/>
              </a:rPr>
              <a:t>Microservices</a:t>
            </a:r>
            <a:endParaRPr/>
          </a:p>
        </p:txBody>
      </p:sp>
      <p:pic>
        <p:nvPicPr>
          <p:cNvPr id="1165" name="Google Shape;1165;p118" descr="pasted-image.tiff"/>
          <p:cNvPicPr preferRelativeResize="0"/>
          <p:nvPr/>
        </p:nvPicPr>
        <p:blipFill rotWithShape="1">
          <a:blip r:embed="rId8">
            <a:alphaModFix/>
          </a:blip>
          <a:srcRect/>
          <a:stretch/>
        </p:blipFill>
        <p:spPr>
          <a:xfrm>
            <a:off x="910995" y="2228116"/>
            <a:ext cx="1116300" cy="921000"/>
          </a:xfrm>
          <a:prstGeom prst="rect">
            <a:avLst/>
          </a:prstGeom>
          <a:noFill/>
          <a:ln>
            <a:noFill/>
          </a:ln>
        </p:spPr>
      </p:pic>
      <p:grpSp>
        <p:nvGrpSpPr>
          <p:cNvPr id="1166" name="Google Shape;1166;p118"/>
          <p:cNvGrpSpPr/>
          <p:nvPr/>
        </p:nvGrpSpPr>
        <p:grpSpPr>
          <a:xfrm>
            <a:off x="1646374" y="4522447"/>
            <a:ext cx="6155100" cy="409800"/>
            <a:chOff x="791864" y="25400"/>
            <a:chExt cx="6155100" cy="409800"/>
          </a:xfrm>
        </p:grpSpPr>
        <p:sp>
          <p:nvSpPr>
            <p:cNvPr id="1167" name="Google Shape;1167;p118"/>
            <p:cNvSpPr/>
            <p:nvPr/>
          </p:nvSpPr>
          <p:spPr>
            <a:xfrm>
              <a:off x="791864" y="25400"/>
              <a:ext cx="6155100" cy="409800"/>
            </a:xfrm>
            <a:prstGeom prst="roundRect">
              <a:avLst>
                <a:gd name="adj" fmla="val 12047"/>
              </a:avLst>
            </a:prstGeom>
            <a:solidFill>
              <a:srgbClr val="CFD5D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18"/>
            <p:cNvSpPr txBox="1"/>
            <p:nvPr/>
          </p:nvSpPr>
          <p:spPr>
            <a:xfrm>
              <a:off x="3382114" y="109019"/>
              <a:ext cx="721500" cy="19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535353"/>
                </a:buClr>
                <a:buFont typeface="Proxima Nova"/>
                <a:buNone/>
              </a:pPr>
              <a:r>
                <a:rPr lang="en" sz="1500" b="1" i="0" u="none" strike="noStrike" cap="none">
                  <a:solidFill>
                    <a:srgbClr val="535353"/>
                  </a:solidFill>
                  <a:latin typeface="Proxima Nova"/>
                  <a:ea typeface="Proxima Nova"/>
                  <a:cs typeface="Proxima Nova"/>
                  <a:sym typeface="Proxima Nova"/>
                </a:rPr>
                <a:t>IaaS</a:t>
              </a:r>
              <a:endParaRPr/>
            </a:p>
          </p:txBody>
        </p:sp>
      </p:grpSp>
      <p:sp>
        <p:nvSpPr>
          <p:cNvPr id="1169" name="Google Shape;1169;p118"/>
          <p:cNvSpPr/>
          <p:nvPr/>
        </p:nvSpPr>
        <p:spPr>
          <a:xfrm>
            <a:off x="1783306" y="3644470"/>
            <a:ext cx="1894800" cy="871800"/>
          </a:xfrm>
          <a:prstGeom prst="roundRect">
            <a:avLst>
              <a:gd name="adj" fmla="val 6535"/>
            </a:avLst>
          </a:prstGeom>
          <a:noFill/>
          <a:ln w="9525" cap="rnd" cmpd="sng">
            <a:solidFill>
              <a:srgbClr val="128DD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70" name="Google Shape;1170;p118"/>
          <p:cNvSpPr txBox="1"/>
          <p:nvPr/>
        </p:nvSpPr>
        <p:spPr>
          <a:xfrm>
            <a:off x="2126656"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Container</a:t>
            </a:r>
            <a:endParaRPr/>
          </a:p>
          <a:p>
            <a:pPr marL="0" marR="0" lvl="0" indent="0" algn="l" rtl="0">
              <a:lnSpc>
                <a:spcPct val="100000"/>
              </a:lnSpc>
              <a:spcBef>
                <a:spcPts val="0"/>
              </a:spcBef>
              <a:spcAft>
                <a:spcPts val="0"/>
              </a:spcAft>
              <a:buClr>
                <a:srgbClr val="009FDF"/>
              </a:buClr>
              <a:buFont typeface="Proxima Nova"/>
              <a:buNone/>
            </a:pPr>
            <a:r>
              <a:rPr lang="en" sz="1500" b="1" i="0" u="none" strike="noStrike" cap="none">
                <a:solidFill>
                  <a:srgbClr val="009FDF"/>
                </a:solidFill>
                <a:latin typeface="Proxima Nova"/>
                <a:ea typeface="Proxima Nova"/>
                <a:cs typeface="Proxima Nova"/>
                <a:sym typeface="Proxima Nova"/>
              </a:rPr>
              <a:t>Orchestrator (CaaS)</a:t>
            </a:r>
            <a:endParaRPr/>
          </a:p>
        </p:txBody>
      </p:sp>
      <p:sp>
        <p:nvSpPr>
          <p:cNvPr id="1171" name="Google Shape;1171;p118"/>
          <p:cNvSpPr/>
          <p:nvPr/>
        </p:nvSpPr>
        <p:spPr>
          <a:xfrm>
            <a:off x="3748059"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72" name="Google Shape;1172;p118"/>
          <p:cNvSpPr txBox="1"/>
          <p:nvPr/>
        </p:nvSpPr>
        <p:spPr>
          <a:xfrm>
            <a:off x="4114254"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Application</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Platform</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(PaaS)</a:t>
            </a:r>
            <a:endParaRPr/>
          </a:p>
        </p:txBody>
      </p:sp>
      <p:sp>
        <p:nvSpPr>
          <p:cNvPr id="1173" name="Google Shape;1173;p118"/>
          <p:cNvSpPr/>
          <p:nvPr/>
        </p:nvSpPr>
        <p:spPr>
          <a:xfrm>
            <a:off x="5714263" y="3666058"/>
            <a:ext cx="1894800" cy="828600"/>
          </a:xfrm>
          <a:prstGeom prst="roundRect">
            <a:avLst>
              <a:gd name="adj" fmla="val 6875"/>
            </a:avLst>
          </a:prstGeom>
          <a:noFill/>
          <a:ln w="9525" cap="rnd" cmpd="sng">
            <a:solidFill>
              <a:srgbClr val="0066AB"/>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B223F"/>
              </a:buClr>
              <a:buFont typeface="Proxima Nova"/>
              <a:buNone/>
            </a:pPr>
            <a:endParaRPr sz="700" b="1" i="0" u="none" strike="noStrike" cap="none">
              <a:solidFill>
                <a:srgbClr val="0B223F"/>
              </a:solidFill>
              <a:latin typeface="Proxima Nova"/>
              <a:ea typeface="Proxima Nova"/>
              <a:cs typeface="Proxima Nova"/>
              <a:sym typeface="Proxima Nova"/>
            </a:endParaRPr>
          </a:p>
        </p:txBody>
      </p:sp>
      <p:sp>
        <p:nvSpPr>
          <p:cNvPr id="1174" name="Google Shape;1174;p118"/>
          <p:cNvSpPr txBox="1"/>
          <p:nvPr/>
        </p:nvSpPr>
        <p:spPr>
          <a:xfrm>
            <a:off x="6080458" y="3645975"/>
            <a:ext cx="1672800" cy="868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Serverless</a:t>
            </a:r>
            <a:br>
              <a:rPr lang="en" sz="1500" b="1" i="0" u="none" strike="noStrike" cap="none">
                <a:solidFill>
                  <a:srgbClr val="0066AB"/>
                </a:solidFill>
                <a:latin typeface="Proxima Nova"/>
                <a:ea typeface="Proxima Nova"/>
                <a:cs typeface="Proxima Nova"/>
                <a:sym typeface="Proxima Nova"/>
              </a:rPr>
            </a:br>
            <a:r>
              <a:rPr lang="en" sz="1500" b="1" i="0" u="none" strike="noStrike" cap="none">
                <a:solidFill>
                  <a:srgbClr val="0066AB"/>
                </a:solidFill>
                <a:latin typeface="Proxima Nova"/>
                <a:ea typeface="Proxima Nova"/>
                <a:cs typeface="Proxima Nova"/>
                <a:sym typeface="Proxima Nova"/>
              </a:rPr>
              <a:t>Functions</a:t>
            </a:r>
            <a:endParaRPr/>
          </a:p>
          <a:p>
            <a:pPr marL="0" marR="0" lvl="0" indent="0" algn="l" rtl="0">
              <a:lnSpc>
                <a:spcPct val="100000"/>
              </a:lnSpc>
              <a:spcBef>
                <a:spcPts val="0"/>
              </a:spcBef>
              <a:spcAft>
                <a:spcPts val="0"/>
              </a:spcAft>
              <a:buClr>
                <a:srgbClr val="0066AB"/>
              </a:buClr>
              <a:buFont typeface="Proxima Nova"/>
              <a:buNone/>
            </a:pPr>
            <a:r>
              <a:rPr lang="en" sz="1500" b="1" i="0" u="none" strike="noStrike" cap="none">
                <a:solidFill>
                  <a:srgbClr val="0066AB"/>
                </a:solidFill>
                <a:latin typeface="Proxima Nova"/>
                <a:ea typeface="Proxima Nova"/>
                <a:cs typeface="Proxima Nova"/>
                <a:sym typeface="Proxima Nova"/>
              </a:rPr>
              <a:t>(FaaS)</a:t>
            </a:r>
            <a:endParaRPr/>
          </a:p>
        </p:txBody>
      </p:sp>
      <p:sp>
        <p:nvSpPr>
          <p:cNvPr id="1175" name="Google Shape;1175;p118"/>
          <p:cNvSpPr/>
          <p:nvPr/>
        </p:nvSpPr>
        <p:spPr>
          <a:xfrm rot="10800000">
            <a:off x="1760722" y="3655287"/>
            <a:ext cx="1904400" cy="8499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9FDF">
              <a:alpha val="12549"/>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18"/>
          <p:cNvSpPr/>
          <p:nvPr/>
        </p:nvSpPr>
        <p:spPr>
          <a:xfrm rot="10800000">
            <a:off x="3743216" y="3656401"/>
            <a:ext cx="1904400" cy="8478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66AB">
              <a:alpha val="149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18"/>
          <p:cNvSpPr/>
          <p:nvPr/>
        </p:nvSpPr>
        <p:spPr>
          <a:xfrm rot="10800000">
            <a:off x="5725830" y="3666301"/>
            <a:ext cx="1871700" cy="837900"/>
          </a:xfrm>
          <a:custGeom>
            <a:avLst/>
            <a:gdLst/>
            <a:ahLst/>
            <a:cxnLst/>
            <a:rect l="l" t="t" r="r" b="b"/>
            <a:pathLst>
              <a:path w="120000" h="120000" extrusionOk="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2E3092">
              <a:alpha val="1412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1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 goal: choose the right runtime for each workload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19"/>
          <p:cNvSpPr/>
          <p:nvPr/>
        </p:nvSpPr>
        <p:spPr>
          <a:xfrm rot="10800000">
            <a:off x="1534223" y="2007183"/>
            <a:ext cx="2130900" cy="22893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4" name="Google Shape;1184;p119"/>
          <p:cNvSpPr/>
          <p:nvPr/>
        </p:nvSpPr>
        <p:spPr>
          <a:xfrm flipH="1">
            <a:off x="1534225" y="831551"/>
            <a:ext cx="2130900" cy="669600"/>
          </a:xfrm>
          <a:prstGeom prst="round2SameRect">
            <a:avLst>
              <a:gd name="adj1" fmla="val 3363"/>
              <a:gd name="adj2" fmla="val 0"/>
            </a:avLst>
          </a:prstGeom>
          <a:solidFill>
            <a:srgbClr val="009FDF">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5" name="Google Shape;1185;p119"/>
          <p:cNvSpPr/>
          <p:nvPr/>
        </p:nvSpPr>
        <p:spPr>
          <a:xfrm rot="10800000">
            <a:off x="6183075" y="2007183"/>
            <a:ext cx="2130900" cy="22893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6" name="Google Shape;1186;p119"/>
          <p:cNvSpPr/>
          <p:nvPr/>
        </p:nvSpPr>
        <p:spPr>
          <a:xfrm flipH="1">
            <a:off x="6183075" y="831508"/>
            <a:ext cx="2130900" cy="669600"/>
          </a:xfrm>
          <a:prstGeom prst="round2SameRect">
            <a:avLst>
              <a:gd name="adj1" fmla="val 3363"/>
              <a:gd name="adj2" fmla="val 0"/>
            </a:avLst>
          </a:prstGeom>
          <a:solidFill>
            <a:srgbClr val="2E3092">
              <a:alpha val="14229"/>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7" name="Google Shape;1187;p119"/>
          <p:cNvSpPr/>
          <p:nvPr/>
        </p:nvSpPr>
        <p:spPr>
          <a:xfrm rot="10800000">
            <a:off x="3859777" y="2007183"/>
            <a:ext cx="2130900" cy="22893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8" name="Google Shape;1188;p119"/>
          <p:cNvSpPr/>
          <p:nvPr/>
        </p:nvSpPr>
        <p:spPr>
          <a:xfrm flipH="1">
            <a:off x="3859775" y="831508"/>
            <a:ext cx="2130900" cy="669600"/>
          </a:xfrm>
          <a:prstGeom prst="round2SameRect">
            <a:avLst>
              <a:gd name="adj1" fmla="val 3363"/>
              <a:gd name="adj2" fmla="val 0"/>
            </a:avLst>
          </a:prstGeom>
          <a:solidFill>
            <a:srgbClr val="0066AB">
              <a:alpha val="1500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9" name="Google Shape;1189;p119"/>
          <p:cNvSpPr/>
          <p:nvPr/>
        </p:nvSpPr>
        <p:spPr>
          <a:xfrm>
            <a:off x="1537525" y="831583"/>
            <a:ext cx="2130900" cy="3465000"/>
          </a:xfrm>
          <a:prstGeom prst="roundRect">
            <a:avLst>
              <a:gd name="adj" fmla="val 2673"/>
            </a:avLst>
          </a:prstGeom>
          <a:noFill/>
          <a:ln w="9525" cap="rnd" cmpd="sng">
            <a:solidFill>
              <a:srgbClr val="128DD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190" name="Google Shape;1190;p119"/>
          <p:cNvSpPr/>
          <p:nvPr/>
        </p:nvSpPr>
        <p:spPr>
          <a:xfrm>
            <a:off x="6184119" y="831583"/>
            <a:ext cx="2130900" cy="3465000"/>
          </a:xfrm>
          <a:prstGeom prst="roundRect">
            <a:avLst>
              <a:gd name="adj" fmla="val 2673"/>
            </a:avLst>
          </a:prstGeom>
          <a:noFill/>
          <a:ln w="9525"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191" name="Google Shape;1191;p119"/>
          <p:cNvSpPr/>
          <p:nvPr/>
        </p:nvSpPr>
        <p:spPr>
          <a:xfrm>
            <a:off x="3860819" y="831583"/>
            <a:ext cx="2130900" cy="3465000"/>
          </a:xfrm>
          <a:prstGeom prst="roundRect">
            <a:avLst>
              <a:gd name="adj" fmla="val 2673"/>
            </a:avLst>
          </a:prstGeom>
          <a:noFill/>
          <a:ln w="9525" cap="rnd"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700" b="1" i="0" u="none" strike="noStrike" cap="none">
              <a:solidFill>
                <a:srgbClr val="0B223F"/>
              </a:solidFill>
              <a:latin typeface="Proxima Nova"/>
              <a:ea typeface="Proxima Nova"/>
              <a:cs typeface="Proxima Nova"/>
              <a:sym typeface="Proxima Nova"/>
            </a:endParaRPr>
          </a:p>
        </p:txBody>
      </p:sp>
      <p:sp>
        <p:nvSpPr>
          <p:cNvPr id="1192" name="Google Shape;1192;p119"/>
          <p:cNvSpPr txBox="1"/>
          <p:nvPr/>
        </p:nvSpPr>
        <p:spPr>
          <a:xfrm>
            <a:off x="1766530" y="831583"/>
            <a:ext cx="16728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b="1">
                <a:solidFill>
                  <a:schemeClr val="accent2"/>
                </a:solidFill>
                <a:latin typeface="Proxima Nova"/>
                <a:ea typeface="Proxima Nova"/>
                <a:cs typeface="Proxima Nova"/>
                <a:sym typeface="Proxima Nova"/>
              </a:rPr>
              <a:t>Container</a:t>
            </a:r>
            <a:endParaRPr sz="1500" b="1">
              <a:solidFill>
                <a:schemeClr val="accent2"/>
              </a:solidFill>
              <a:latin typeface="Proxima Nova"/>
              <a:ea typeface="Proxima Nova"/>
              <a:cs typeface="Proxima Nova"/>
              <a:sym typeface="Proxima Nova"/>
            </a:endParaRPr>
          </a:p>
          <a:p>
            <a:pPr marL="0" lvl="0" indent="0" rtl="0">
              <a:spcBef>
                <a:spcPts val="0"/>
              </a:spcBef>
              <a:spcAft>
                <a:spcPts val="0"/>
              </a:spcAft>
              <a:buNone/>
            </a:pPr>
            <a:r>
              <a:rPr lang="en" sz="1500" b="1">
                <a:solidFill>
                  <a:schemeClr val="accent2"/>
                </a:solidFill>
                <a:latin typeface="Proxima Nova"/>
                <a:ea typeface="Proxima Nova"/>
                <a:cs typeface="Proxima Nova"/>
                <a:sym typeface="Proxima Nova"/>
              </a:rPr>
              <a:t>Orchestrator</a:t>
            </a:r>
            <a:endParaRPr sz="1500" b="1">
              <a:solidFill>
                <a:schemeClr val="accent2"/>
              </a:solidFill>
              <a:latin typeface="Proxima Nova"/>
              <a:ea typeface="Proxima Nova"/>
              <a:cs typeface="Proxima Nova"/>
              <a:sym typeface="Proxima Nova"/>
            </a:endParaRPr>
          </a:p>
        </p:txBody>
      </p:sp>
      <p:sp>
        <p:nvSpPr>
          <p:cNvPr id="1193" name="Google Shape;1193;p119"/>
          <p:cNvSpPr txBox="1"/>
          <p:nvPr/>
        </p:nvSpPr>
        <p:spPr>
          <a:xfrm>
            <a:off x="1697843" y="2137097"/>
            <a:ext cx="18102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2"/>
                </a:solidFill>
                <a:latin typeface="Proxima Nova"/>
                <a:ea typeface="Proxima Nova"/>
                <a:cs typeface="Proxima Nova"/>
                <a:sym typeface="Proxima Nova"/>
              </a:rPr>
              <a:t>Container Scheduling</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r>
              <a:rPr lang="en" sz="1100">
                <a:solidFill>
                  <a:schemeClr val="accent2"/>
                </a:solidFill>
                <a:latin typeface="Proxima Nova"/>
                <a:ea typeface="Proxima Nova"/>
                <a:cs typeface="Proxima Nova"/>
                <a:sym typeface="Proxima Nova"/>
              </a:rPr>
              <a:t>Primitives for Network, Routing, Logs &amp; Metrics</a:t>
            </a:r>
            <a:endParaRPr sz="1100">
              <a:solidFill>
                <a:schemeClr val="accent2"/>
              </a:solidFill>
              <a:latin typeface="Proxima Nova"/>
              <a:ea typeface="Proxima Nova"/>
              <a:cs typeface="Proxima Nova"/>
              <a:sym typeface="Proxima Nova"/>
            </a:endParaRPr>
          </a:p>
          <a:p>
            <a:pPr marL="0" lvl="0" indent="0" algn="ctr" rtl="0">
              <a:spcBef>
                <a:spcPts val="800"/>
              </a:spcBef>
              <a:spcAft>
                <a:spcPts val="0"/>
              </a:spcAft>
              <a:buNone/>
            </a:pPr>
            <a:endParaRPr sz="1100">
              <a:solidFill>
                <a:schemeClr val="accent2"/>
              </a:solidFill>
              <a:latin typeface="Proxima Nova"/>
              <a:ea typeface="Proxima Nova"/>
              <a:cs typeface="Proxima Nova"/>
              <a:sym typeface="Proxima Nova"/>
            </a:endParaRPr>
          </a:p>
          <a:p>
            <a:pPr marL="0" lvl="0" indent="0" algn="ctr" rtl="0">
              <a:spcBef>
                <a:spcPts val="800"/>
              </a:spcBef>
              <a:spcAft>
                <a:spcPts val="800"/>
              </a:spcAft>
              <a:buNone/>
            </a:pPr>
            <a:endParaRPr sz="1100">
              <a:solidFill>
                <a:schemeClr val="accent2"/>
              </a:solidFill>
              <a:latin typeface="Proxima Nova"/>
              <a:ea typeface="Proxima Nova"/>
              <a:cs typeface="Proxima Nova"/>
              <a:sym typeface="Proxima Nova"/>
            </a:endParaRPr>
          </a:p>
        </p:txBody>
      </p:sp>
      <p:sp>
        <p:nvSpPr>
          <p:cNvPr id="1194" name="Google Shape;1194;p119"/>
          <p:cNvSpPr/>
          <p:nvPr/>
        </p:nvSpPr>
        <p:spPr>
          <a:xfrm>
            <a:off x="1766584" y="1598558"/>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CONTAINER</a:t>
            </a:r>
            <a:endParaRPr sz="1100" b="1" i="0" u="none" strike="noStrike" cap="none">
              <a:solidFill>
                <a:srgbClr val="0B223F"/>
              </a:solidFill>
              <a:latin typeface="Proxima Nova"/>
              <a:ea typeface="Proxima Nova"/>
              <a:cs typeface="Proxima Nova"/>
              <a:sym typeface="Proxima Nova"/>
            </a:endParaRPr>
          </a:p>
        </p:txBody>
      </p:sp>
      <p:cxnSp>
        <p:nvCxnSpPr>
          <p:cNvPr id="1195" name="Google Shape;1195;p119"/>
          <p:cNvCxnSpPr/>
          <p:nvPr/>
        </p:nvCxnSpPr>
        <p:spPr>
          <a:xfrm rot="10800000">
            <a:off x="364550" y="1501133"/>
            <a:ext cx="8428500" cy="0"/>
          </a:xfrm>
          <a:prstGeom prst="straightConnector1">
            <a:avLst/>
          </a:prstGeom>
          <a:noFill/>
          <a:ln w="9525" cap="flat" cmpd="sng">
            <a:solidFill>
              <a:schemeClr val="lt1"/>
            </a:solidFill>
            <a:prstDash val="dot"/>
            <a:round/>
            <a:headEnd type="none" w="sm" len="sm"/>
            <a:tailEnd type="none" w="sm" len="sm"/>
          </a:ln>
        </p:spPr>
      </p:cxnSp>
      <p:cxnSp>
        <p:nvCxnSpPr>
          <p:cNvPr id="1196" name="Google Shape;1196;p119"/>
          <p:cNvCxnSpPr/>
          <p:nvPr/>
        </p:nvCxnSpPr>
        <p:spPr>
          <a:xfrm rot="10800000">
            <a:off x="364550" y="2007321"/>
            <a:ext cx="8428500" cy="0"/>
          </a:xfrm>
          <a:prstGeom prst="straightConnector1">
            <a:avLst/>
          </a:prstGeom>
          <a:noFill/>
          <a:ln w="9525" cap="flat" cmpd="sng">
            <a:solidFill>
              <a:schemeClr val="lt1"/>
            </a:solidFill>
            <a:prstDash val="dot"/>
            <a:round/>
            <a:headEnd type="none" w="sm" len="sm"/>
            <a:tailEnd type="none" w="sm" len="sm"/>
          </a:ln>
        </p:spPr>
      </p:cxnSp>
      <p:sp>
        <p:nvSpPr>
          <p:cNvPr id="1197" name="Google Shape;1197;p119"/>
          <p:cNvSpPr txBox="1"/>
          <p:nvPr/>
        </p:nvSpPr>
        <p:spPr>
          <a:xfrm>
            <a:off x="262454" y="1481320"/>
            <a:ext cx="10401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solidFill>
                  <a:schemeClr val="dk1"/>
                </a:solidFill>
                <a:latin typeface="Proxima Nova"/>
                <a:ea typeface="Proxima Nova"/>
                <a:cs typeface="Proxima Nova"/>
                <a:sym typeface="Proxima Nova"/>
              </a:rPr>
              <a:t>Developer</a:t>
            </a:r>
            <a:endParaRPr sz="1200" b="1">
              <a:solidFill>
                <a:schemeClr val="dk1"/>
              </a:solidFill>
              <a:latin typeface="Proxima Nova"/>
              <a:ea typeface="Proxima Nova"/>
              <a:cs typeface="Proxima Nova"/>
              <a:sym typeface="Proxima Nova"/>
            </a:endParaRPr>
          </a:p>
          <a:p>
            <a:pPr marL="0" lvl="0" indent="0"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1198" name="Google Shape;1198;p119"/>
          <p:cNvSpPr txBox="1"/>
          <p:nvPr/>
        </p:nvSpPr>
        <p:spPr>
          <a:xfrm>
            <a:off x="262454" y="2034345"/>
            <a:ext cx="10401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b="1">
                <a:solidFill>
                  <a:schemeClr val="dk1"/>
                </a:solidFill>
                <a:latin typeface="Proxima Nova"/>
                <a:ea typeface="Proxima Nova"/>
                <a:cs typeface="Proxima Nova"/>
                <a:sym typeface="Proxima Nova"/>
              </a:rPr>
              <a:t>Tool</a:t>
            </a:r>
            <a:endParaRPr sz="1200" b="1">
              <a:solidFill>
                <a:schemeClr val="dk1"/>
              </a:solidFill>
              <a:latin typeface="Proxima Nova"/>
              <a:ea typeface="Proxima Nova"/>
              <a:cs typeface="Proxima Nova"/>
              <a:sym typeface="Proxima Nova"/>
            </a:endParaRPr>
          </a:p>
          <a:p>
            <a:pPr marL="0" lvl="0" indent="0"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1199" name="Google Shape;1199;p119"/>
          <p:cNvSpPr txBox="1"/>
          <p:nvPr/>
        </p:nvSpPr>
        <p:spPr>
          <a:xfrm>
            <a:off x="4088855" y="831583"/>
            <a:ext cx="16728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b="1">
                <a:solidFill>
                  <a:schemeClr val="accent3"/>
                </a:solidFill>
                <a:latin typeface="Proxima Nova"/>
                <a:ea typeface="Proxima Nova"/>
                <a:cs typeface="Proxima Nova"/>
                <a:sym typeface="Proxima Nova"/>
              </a:rPr>
              <a:t>Application</a:t>
            </a:r>
            <a:br>
              <a:rPr lang="en" sz="1500" b="1">
                <a:solidFill>
                  <a:schemeClr val="accent3"/>
                </a:solidFill>
                <a:latin typeface="Proxima Nova"/>
                <a:ea typeface="Proxima Nova"/>
                <a:cs typeface="Proxima Nova"/>
                <a:sym typeface="Proxima Nova"/>
              </a:rPr>
            </a:br>
            <a:r>
              <a:rPr lang="en" sz="1500" b="1">
                <a:solidFill>
                  <a:schemeClr val="accent3"/>
                </a:solidFill>
                <a:latin typeface="Proxima Nova"/>
                <a:ea typeface="Proxima Nova"/>
                <a:cs typeface="Proxima Nova"/>
                <a:sym typeface="Proxima Nova"/>
              </a:rPr>
              <a:t>Platform</a:t>
            </a:r>
            <a:endParaRPr sz="1500" b="1">
              <a:solidFill>
                <a:schemeClr val="accent3"/>
              </a:solidFill>
              <a:latin typeface="Proxima Nova"/>
              <a:ea typeface="Proxima Nova"/>
              <a:cs typeface="Proxima Nova"/>
              <a:sym typeface="Proxima Nova"/>
            </a:endParaRPr>
          </a:p>
        </p:txBody>
      </p:sp>
      <p:sp>
        <p:nvSpPr>
          <p:cNvPr id="1200" name="Google Shape;1200;p119"/>
          <p:cNvSpPr/>
          <p:nvPr/>
        </p:nvSpPr>
        <p:spPr>
          <a:xfrm>
            <a:off x="40889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APPLICATION</a:t>
            </a:r>
            <a:endParaRPr sz="1100" b="1" i="0" u="none" strike="noStrike" cap="none">
              <a:solidFill>
                <a:srgbClr val="0B223F"/>
              </a:solidFill>
              <a:latin typeface="Proxima Nova"/>
              <a:ea typeface="Proxima Nova"/>
              <a:cs typeface="Proxima Nova"/>
              <a:sym typeface="Proxima Nova"/>
            </a:endParaRPr>
          </a:p>
        </p:txBody>
      </p:sp>
      <p:sp>
        <p:nvSpPr>
          <p:cNvPr id="1201" name="Google Shape;1201;p119"/>
          <p:cNvSpPr/>
          <p:nvPr/>
        </p:nvSpPr>
        <p:spPr>
          <a:xfrm>
            <a:off x="3977250" y="2230145"/>
            <a:ext cx="1922700" cy="405900"/>
          </a:xfrm>
          <a:prstGeom prst="roundRect">
            <a:avLst>
              <a:gd name="adj" fmla="val 10512"/>
            </a:avLst>
          </a:prstGeom>
          <a:solidFill>
            <a:srgbClr val="009FDF">
              <a:alpha val="14620"/>
            </a:srgbClr>
          </a:solidFill>
          <a:ln w="9525" cap="rnd" cmpd="sng">
            <a:solidFill>
              <a:srgbClr val="128DD3"/>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2"/>
                </a:solidFill>
                <a:latin typeface="Proxima Nova"/>
                <a:ea typeface="Proxima Nova"/>
                <a:cs typeface="Proxima Nova"/>
                <a:sym typeface="Proxima Nova"/>
              </a:rPr>
              <a:t>Container Orchestrator</a:t>
            </a:r>
            <a:endParaRPr sz="1100" b="1" i="0" u="none" strike="noStrike" cap="none">
              <a:solidFill>
                <a:schemeClr val="accent2"/>
              </a:solidFill>
              <a:latin typeface="Proxima Nova"/>
              <a:ea typeface="Proxima Nova"/>
              <a:cs typeface="Proxima Nova"/>
              <a:sym typeface="Proxima Nova"/>
            </a:endParaRPr>
          </a:p>
        </p:txBody>
      </p:sp>
      <p:sp>
        <p:nvSpPr>
          <p:cNvPr id="1202" name="Google Shape;1202;p119"/>
          <p:cNvSpPr/>
          <p:nvPr/>
        </p:nvSpPr>
        <p:spPr>
          <a:xfrm>
            <a:off x="4819025" y="2708876"/>
            <a:ext cx="214500" cy="214500"/>
          </a:xfrm>
          <a:prstGeom prst="mathPlus">
            <a:avLst>
              <a:gd name="adj1" fmla="val 2352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3" name="Google Shape;1203;p119"/>
          <p:cNvSpPr txBox="1"/>
          <p:nvPr/>
        </p:nvSpPr>
        <p:spPr>
          <a:xfrm>
            <a:off x="6412155" y="831583"/>
            <a:ext cx="1672800" cy="49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500" b="1">
                <a:solidFill>
                  <a:schemeClr val="accent4"/>
                </a:solidFill>
                <a:latin typeface="Proxima Nova"/>
                <a:ea typeface="Proxima Nova"/>
                <a:cs typeface="Proxima Nova"/>
                <a:sym typeface="Proxima Nova"/>
              </a:rPr>
              <a:t>Serverless Functions</a:t>
            </a:r>
            <a:endParaRPr sz="1500" b="1">
              <a:solidFill>
                <a:schemeClr val="accent4"/>
              </a:solidFill>
              <a:latin typeface="Proxima Nova"/>
              <a:ea typeface="Proxima Nova"/>
              <a:cs typeface="Proxima Nova"/>
              <a:sym typeface="Proxima Nova"/>
            </a:endParaRPr>
          </a:p>
        </p:txBody>
      </p:sp>
      <p:sp>
        <p:nvSpPr>
          <p:cNvPr id="1204" name="Google Shape;1204;p119"/>
          <p:cNvSpPr/>
          <p:nvPr/>
        </p:nvSpPr>
        <p:spPr>
          <a:xfrm>
            <a:off x="6412209" y="1598571"/>
            <a:ext cx="1672800" cy="292200"/>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rgbClr val="0B223F"/>
                </a:solidFill>
                <a:latin typeface="Proxima Nova"/>
                <a:ea typeface="Proxima Nova"/>
                <a:cs typeface="Proxima Nova"/>
                <a:sym typeface="Proxima Nova"/>
              </a:rPr>
              <a:t>FUNCTION</a:t>
            </a:r>
            <a:endParaRPr sz="1100" b="1" i="0" u="none" strike="noStrike" cap="none">
              <a:solidFill>
                <a:srgbClr val="0B223F"/>
              </a:solidFill>
              <a:latin typeface="Proxima Nova"/>
              <a:ea typeface="Proxima Nova"/>
              <a:cs typeface="Proxima Nova"/>
              <a:sym typeface="Proxima Nova"/>
            </a:endParaRPr>
          </a:p>
        </p:txBody>
      </p:sp>
      <p:sp>
        <p:nvSpPr>
          <p:cNvPr id="1205" name="Google Shape;1205;p119"/>
          <p:cNvSpPr/>
          <p:nvPr/>
        </p:nvSpPr>
        <p:spPr>
          <a:xfrm>
            <a:off x="6300475" y="2230145"/>
            <a:ext cx="1922700" cy="405900"/>
          </a:xfrm>
          <a:prstGeom prst="roundRect">
            <a:avLst>
              <a:gd name="adj" fmla="val 10512"/>
            </a:avLst>
          </a:prstGeom>
          <a:solidFill>
            <a:srgbClr val="0066AB">
              <a:alpha val="14229"/>
            </a:srgbClr>
          </a:solidFill>
          <a:ln w="9525" cap="rnd" cmpd="sng">
            <a:solidFill>
              <a:srgbClr val="0066A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100" b="1">
                <a:solidFill>
                  <a:schemeClr val="accent3"/>
                </a:solidFill>
                <a:latin typeface="Proxima Nova"/>
                <a:ea typeface="Proxima Nova"/>
                <a:cs typeface="Proxima Nova"/>
                <a:sym typeface="Proxima Nova"/>
              </a:rPr>
              <a:t>Container Orchestrator</a:t>
            </a:r>
            <a:endParaRPr sz="1100" b="1" i="0" u="none" strike="noStrike" cap="none">
              <a:solidFill>
                <a:schemeClr val="accent3"/>
              </a:solidFill>
              <a:latin typeface="Proxima Nova"/>
              <a:ea typeface="Proxima Nova"/>
              <a:cs typeface="Proxima Nova"/>
              <a:sym typeface="Proxima Nova"/>
            </a:endParaRPr>
          </a:p>
        </p:txBody>
      </p:sp>
      <p:sp>
        <p:nvSpPr>
          <p:cNvPr id="1206" name="Google Shape;1206;p119"/>
          <p:cNvSpPr/>
          <p:nvPr/>
        </p:nvSpPr>
        <p:spPr>
          <a:xfrm>
            <a:off x="7142350" y="2708876"/>
            <a:ext cx="214500" cy="214500"/>
          </a:xfrm>
          <a:prstGeom prst="mathPlus">
            <a:avLst>
              <a:gd name="adj1" fmla="val 23520"/>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07" name="Google Shape;1207;p119"/>
          <p:cNvCxnSpPr/>
          <p:nvPr/>
        </p:nvCxnSpPr>
        <p:spPr>
          <a:xfrm rot="10800000">
            <a:off x="364550" y="4400146"/>
            <a:ext cx="8428500" cy="0"/>
          </a:xfrm>
          <a:prstGeom prst="straightConnector1">
            <a:avLst/>
          </a:prstGeom>
          <a:noFill/>
          <a:ln w="9525" cap="flat" cmpd="sng">
            <a:solidFill>
              <a:schemeClr val="lt1"/>
            </a:solidFill>
            <a:prstDash val="dot"/>
            <a:round/>
            <a:headEnd type="none" w="sm" len="sm"/>
            <a:tailEnd type="none" w="sm" len="sm"/>
          </a:ln>
        </p:spPr>
      </p:cxnSp>
      <p:sp>
        <p:nvSpPr>
          <p:cNvPr id="1208" name="Google Shape;1208;p119"/>
          <p:cNvSpPr/>
          <p:nvPr/>
        </p:nvSpPr>
        <p:spPr>
          <a:xfrm>
            <a:off x="1534208" y="4503733"/>
            <a:ext cx="6779700" cy="330300"/>
          </a:xfrm>
          <a:prstGeom prst="roundRect">
            <a:avLst>
              <a:gd name="adj" fmla="val 13626"/>
            </a:avLst>
          </a:prstGeom>
          <a:solidFill>
            <a:srgbClr val="CFD5DD"/>
          </a:solidFill>
          <a:ln>
            <a:noFill/>
          </a:ln>
        </p:spPr>
        <p:txBody>
          <a:bodyPr spcFirstLastPara="1" wrap="square" lIns="0" tIns="0" rIns="0" bIns="9125" anchor="ctr" anchorCtr="0">
            <a:noAutofit/>
          </a:bodyPr>
          <a:lstStyle/>
          <a:p>
            <a:pPr marL="0" marR="0" lvl="0" indent="0" algn="ctr" rtl="0">
              <a:spcBef>
                <a:spcPts val="0"/>
              </a:spcBef>
              <a:spcAft>
                <a:spcPts val="0"/>
              </a:spcAft>
              <a:buNone/>
            </a:pPr>
            <a:r>
              <a:rPr lang="en" sz="1200" b="1">
                <a:solidFill>
                  <a:schemeClr val="dk1"/>
                </a:solidFill>
                <a:latin typeface="Proxima Nova"/>
                <a:ea typeface="Proxima Nova"/>
                <a:cs typeface="Proxima Nova"/>
                <a:sym typeface="Proxima Nova"/>
              </a:rPr>
              <a:t>IaaS</a:t>
            </a:r>
            <a:endParaRPr sz="1200" b="1" i="0" u="none" strike="noStrike" cap="none">
              <a:solidFill>
                <a:schemeClr val="dk1"/>
              </a:solidFill>
              <a:latin typeface="Proxima Nova"/>
              <a:ea typeface="Proxima Nova"/>
              <a:cs typeface="Proxima Nova"/>
              <a:sym typeface="Proxima Nova"/>
            </a:endParaRPr>
          </a:p>
        </p:txBody>
      </p:sp>
      <p:sp>
        <p:nvSpPr>
          <p:cNvPr id="1209" name="Google Shape;1209;p119"/>
          <p:cNvSpPr txBox="1"/>
          <p:nvPr/>
        </p:nvSpPr>
        <p:spPr>
          <a:xfrm>
            <a:off x="39109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3"/>
                </a:solidFill>
                <a:latin typeface="Proxima Nova"/>
                <a:ea typeface="Proxima Nova"/>
                <a:cs typeface="Proxima Nova"/>
                <a:sym typeface="Proxima Nova"/>
              </a:rPr>
              <a:t>Container Image &amp; build</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L7 Network &amp; Routing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Logs, Metrics, Monitoring</a:t>
            </a:r>
            <a:endParaRPr sz="1100">
              <a:solidFill>
                <a:schemeClr val="accent3"/>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3"/>
                </a:solidFill>
                <a:latin typeface="Proxima Nova"/>
                <a:ea typeface="Proxima Nova"/>
                <a:cs typeface="Proxima Nova"/>
                <a:sym typeface="Proxima Nova"/>
              </a:rPr>
              <a:t>Services Marketplace</a:t>
            </a:r>
            <a:endParaRPr sz="1100">
              <a:solidFill>
                <a:schemeClr val="accent3"/>
              </a:solidFill>
              <a:latin typeface="Proxima Nova"/>
              <a:ea typeface="Proxima Nova"/>
              <a:cs typeface="Proxima Nova"/>
              <a:sym typeface="Proxima Nova"/>
            </a:endParaRPr>
          </a:p>
          <a:p>
            <a:pPr marL="0" lvl="0" indent="0" algn="ctr" rtl="0">
              <a:spcBef>
                <a:spcPts val="600"/>
              </a:spcBef>
              <a:spcAft>
                <a:spcPts val="600"/>
              </a:spcAft>
              <a:buNone/>
            </a:pPr>
            <a:r>
              <a:rPr lang="en" sz="1100">
                <a:solidFill>
                  <a:schemeClr val="accent3"/>
                </a:solidFill>
                <a:latin typeface="Proxima Nova"/>
                <a:ea typeface="Proxima Nova"/>
                <a:cs typeface="Proxima Nova"/>
                <a:sym typeface="Proxima Nova"/>
              </a:rPr>
              <a:t>Team, Quotas &amp; Usage</a:t>
            </a:r>
            <a:endParaRPr sz="1100">
              <a:solidFill>
                <a:schemeClr val="accent3"/>
              </a:solidFill>
              <a:latin typeface="Proxima Nova"/>
              <a:ea typeface="Proxima Nova"/>
              <a:cs typeface="Proxima Nova"/>
              <a:sym typeface="Proxima Nova"/>
            </a:endParaRPr>
          </a:p>
        </p:txBody>
      </p:sp>
      <p:sp>
        <p:nvSpPr>
          <p:cNvPr id="1210" name="Google Shape;1210;p119"/>
          <p:cNvSpPr txBox="1"/>
          <p:nvPr/>
        </p:nvSpPr>
        <p:spPr>
          <a:xfrm>
            <a:off x="6234224" y="2880589"/>
            <a:ext cx="2028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accent4"/>
                </a:solidFill>
                <a:latin typeface="Proxima Nova"/>
                <a:ea typeface="Proxima Nova"/>
                <a:cs typeface="Proxima Nova"/>
                <a:sym typeface="Proxima Nova"/>
              </a:rPr>
              <a:t>Function execution</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Function scaling</a:t>
            </a:r>
            <a:endParaRPr sz="1100">
              <a:solidFill>
                <a:schemeClr val="accent4"/>
              </a:solidFill>
              <a:latin typeface="Proxima Nova"/>
              <a:ea typeface="Proxima Nova"/>
              <a:cs typeface="Proxima Nova"/>
              <a:sym typeface="Proxima Nova"/>
            </a:endParaRPr>
          </a:p>
          <a:p>
            <a:pPr marL="0" lvl="0" indent="0" algn="ctr" rtl="0">
              <a:spcBef>
                <a:spcPts val="600"/>
              </a:spcBef>
              <a:spcAft>
                <a:spcPts val="0"/>
              </a:spcAft>
              <a:buNone/>
            </a:pPr>
            <a:r>
              <a:rPr lang="en" sz="1100">
                <a:solidFill>
                  <a:schemeClr val="accent4"/>
                </a:solidFill>
                <a:latin typeface="Proxima Nova"/>
                <a:ea typeface="Proxima Nova"/>
                <a:cs typeface="Proxima Nova"/>
                <a:sym typeface="Proxima Nova"/>
              </a:rPr>
              <a:t>Event stream bindings</a:t>
            </a:r>
            <a:endParaRPr sz="1100">
              <a:solidFill>
                <a:schemeClr val="accent4"/>
              </a:solidFill>
              <a:latin typeface="Proxima Nova"/>
              <a:ea typeface="Proxima Nova"/>
              <a:cs typeface="Proxima Nova"/>
              <a:sym typeface="Proxima Nova"/>
            </a:endParaRPr>
          </a:p>
          <a:p>
            <a:pPr marL="0" lvl="0" indent="0" algn="ctr" rtl="0">
              <a:spcBef>
                <a:spcPts val="600"/>
              </a:spcBef>
              <a:spcAft>
                <a:spcPts val="600"/>
              </a:spcAft>
              <a:buNone/>
            </a:pPr>
            <a:endParaRPr sz="1100">
              <a:solidFill>
                <a:schemeClr val="accent4"/>
              </a:solidFill>
              <a:latin typeface="Proxima Nova"/>
              <a:ea typeface="Proxima Nova"/>
              <a:cs typeface="Proxima Nova"/>
              <a:sym typeface="Proxima Nova"/>
            </a:endParaRPr>
          </a:p>
        </p:txBody>
      </p:sp>
      <p:sp>
        <p:nvSpPr>
          <p:cNvPr id="1211" name="Google Shape;1211;p119"/>
          <p:cNvSpPr/>
          <p:nvPr/>
        </p:nvSpPr>
        <p:spPr>
          <a:xfrm rot="5400000">
            <a:off x="1516975" y="951595"/>
            <a:ext cx="214500" cy="180000"/>
          </a:xfrm>
          <a:prstGeom prst="triangle">
            <a:avLst>
              <a:gd name="adj" fmla="val 56256"/>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2" name="Google Shape;1212;p119"/>
          <p:cNvSpPr/>
          <p:nvPr/>
        </p:nvSpPr>
        <p:spPr>
          <a:xfrm rot="5400000">
            <a:off x="3841925" y="951595"/>
            <a:ext cx="214500" cy="180000"/>
          </a:xfrm>
          <a:prstGeom prst="triangle">
            <a:avLst>
              <a:gd name="adj" fmla="val 56256"/>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3" name="Google Shape;1213;p119"/>
          <p:cNvSpPr/>
          <p:nvPr/>
        </p:nvSpPr>
        <p:spPr>
          <a:xfrm rot="5400000">
            <a:off x="6166875" y="951595"/>
            <a:ext cx="214500" cy="180000"/>
          </a:xfrm>
          <a:prstGeom prst="triangle">
            <a:avLst>
              <a:gd name="adj" fmla="val 56256"/>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4" name="Google Shape;1214;p119"/>
          <p:cNvSpPr txBox="1">
            <a:spLocks noGrp="1"/>
          </p:cNvSpPr>
          <p:nvPr>
            <p:ph type="title"/>
          </p:nvPr>
        </p:nvSpPr>
        <p:spPr>
          <a:xfrm>
            <a:off x="192475" y="151275"/>
            <a:ext cx="67158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Choose the right tool for the job</a:t>
            </a:r>
            <a:endParaRPr/>
          </a:p>
          <a:p>
            <a:pPr marL="0" lvl="0" indent="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5404</Words>
  <Application>Microsoft Macintosh PowerPoint</Application>
  <PresentationFormat>On-screen Show (16:9)</PresentationFormat>
  <Paragraphs>622</Paragraphs>
  <Slides>45</Slides>
  <Notes>45</Notes>
  <HiddenSlides>4</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45</vt:i4>
      </vt:variant>
    </vt:vector>
  </HeadingPairs>
  <TitlesOfParts>
    <vt:vector size="61" baseType="lpstr">
      <vt:lpstr>Arial</vt:lpstr>
      <vt:lpstr>Noto Sans Symbols</vt:lpstr>
      <vt:lpstr>Consolas</vt:lpstr>
      <vt:lpstr>Roboto</vt:lpstr>
      <vt:lpstr>Gill Sans</vt:lpstr>
      <vt:lpstr>Helvetica Neue</vt:lpstr>
      <vt:lpstr>Droid Sans Mono</vt:lpstr>
      <vt:lpstr>Lato Light</vt:lpstr>
      <vt:lpstr>Proxima Nova</vt:lpstr>
      <vt:lpstr>Proxima Nova Semibold</vt:lpstr>
      <vt:lpstr>Calibri</vt:lpstr>
      <vt:lpstr>Pivotal Presentation Theme v1</vt:lpstr>
      <vt:lpstr>Simple Light</vt:lpstr>
      <vt:lpstr>Pivotal Presentation Theme v1</vt:lpstr>
      <vt:lpstr>Pivotal Presentation Theme v1</vt:lpstr>
      <vt:lpstr>Pivotal Presentation Theme v1</vt:lpstr>
      <vt:lpstr>PCF 2.2 Technical Overview</vt:lpstr>
      <vt:lpstr>Agenda</vt:lpstr>
      <vt:lpstr>Level Set</vt:lpstr>
      <vt:lpstr>Typical Customer Outcomes with Pivotal Cloud Foundry</vt:lpstr>
      <vt:lpstr>PowerPoint Presentation</vt:lpstr>
      <vt:lpstr>PowerPoint Presentation</vt:lpstr>
      <vt:lpstr>There are many ways to package and run  workloads in the cloud</vt:lpstr>
      <vt:lpstr>Your goal: choose the right runtime for each workload</vt:lpstr>
      <vt:lpstr>Choose the right tool for the job </vt:lpstr>
      <vt:lpstr>Use the highest abstraction possible </vt:lpstr>
      <vt:lpstr>PowerPoint Presentation</vt:lpstr>
      <vt:lpstr>PowerPoint Presentation</vt:lpstr>
      <vt:lpstr>Leveraging more than one abstraction</vt:lpstr>
      <vt:lpstr>Sample Use Case</vt:lpstr>
      <vt:lpstr>PowerPoint Presentation</vt:lpstr>
      <vt:lpstr>Pivotal Application Service (PAS): A Runtime for Apps</vt:lpstr>
      <vt:lpstr>PowerPoint Presentation</vt:lpstr>
      <vt:lpstr>Pivotal Container Service (PKS): A Runtime for Containers</vt:lpstr>
      <vt:lpstr>Pivotal Function Service (PFS): A Runtime for Functions</vt:lpstr>
      <vt:lpstr>PFS Scenarios &amp; Use Cases</vt:lpstr>
      <vt:lpstr>App Platforms + Functions</vt:lpstr>
      <vt:lpstr>PowerPoint Presentation</vt:lpstr>
      <vt:lpstr>ISV Ecosystem Momentum Drives Platform Advantage</vt:lpstr>
      <vt:lpstr>The Platform Beneath All Abstractions</vt:lpstr>
      <vt:lpstr>Cloud Foundry BOSH</vt:lpstr>
      <vt:lpstr>Multi-Cloud with BOSH + CPI </vt:lpstr>
      <vt:lpstr>Zero Downtime Updates for OS, CVEs,  Patches with BOSH</vt:lpstr>
      <vt:lpstr>CredHub Mitigates the Risk of Leaked Credentials</vt:lpstr>
      <vt:lpstr>PCF + NSX</vt:lpstr>
      <vt:lpstr>Key Concepts</vt:lpstr>
      <vt:lpstr>Containers</vt:lpstr>
      <vt:lpstr>Pivotal Application Service: Multi-tenancy</vt:lpstr>
      <vt:lpstr>Pivotal Application Service: Deployment Models</vt:lpstr>
      <vt:lpstr>PowerPoint Presentation</vt:lpstr>
      <vt:lpstr>PowerPoint Presentation</vt:lpstr>
      <vt:lpstr>PowerPoint Presentation</vt:lpstr>
      <vt:lpstr>PCF 2.1 - Release Headlines</vt:lpstr>
      <vt:lpstr>PCF 2.1 - Speed</vt:lpstr>
      <vt:lpstr>PCF 2.1 - Stability</vt:lpstr>
      <vt:lpstr>PCF 2.1 - Scalability</vt:lpstr>
      <vt:lpstr>PCF 2.1 - Security</vt:lpstr>
      <vt:lpstr>Pivotal Application Service 2.1</vt:lpstr>
      <vt:lpstr>PAS for Windows</vt:lpstr>
      <vt:lpstr>Spring Cloud Data Flow for PCF</vt:lpstr>
      <vt:lpstr>Pivotal Cloud Cache 1.3</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PCF 2.2 Technical Overview</dc:title>
  <cp:lastModifiedBy>Chandhubabu Thathineni</cp:lastModifiedBy>
  <cp:revision>1</cp:revision>
  <dcterms:modified xsi:type="dcterms:W3CDTF">2018-09-06T15:53:33Z</dcterms:modified>
</cp:coreProperties>
</file>